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0"/>
  </p:notesMasterIdLst>
  <p:handoutMasterIdLst>
    <p:handoutMasterId r:id="rId31"/>
  </p:handoutMasterIdLst>
  <p:sldIdLst>
    <p:sldId id="256" r:id="rId2"/>
    <p:sldId id="322" r:id="rId3"/>
    <p:sldId id="321" r:id="rId4"/>
    <p:sldId id="325" r:id="rId5"/>
    <p:sldId id="323" r:id="rId6"/>
    <p:sldId id="324" r:id="rId7"/>
    <p:sldId id="326" r:id="rId8"/>
    <p:sldId id="304" r:id="rId9"/>
    <p:sldId id="301" r:id="rId10"/>
    <p:sldId id="302" r:id="rId11"/>
    <p:sldId id="303" r:id="rId12"/>
    <p:sldId id="274" r:id="rId13"/>
    <p:sldId id="305" r:id="rId14"/>
    <p:sldId id="257" r:id="rId15"/>
    <p:sldId id="298" r:id="rId16"/>
    <p:sldId id="327" r:id="rId17"/>
    <p:sldId id="328" r:id="rId18"/>
    <p:sldId id="329" r:id="rId19"/>
    <p:sldId id="330" r:id="rId20"/>
    <p:sldId id="331" r:id="rId21"/>
    <p:sldId id="262" r:id="rId22"/>
    <p:sldId id="332" r:id="rId23"/>
    <p:sldId id="333" r:id="rId24"/>
    <p:sldId id="295" r:id="rId25"/>
    <p:sldId id="277" r:id="rId26"/>
    <p:sldId id="275" r:id="rId27"/>
    <p:sldId id="306" r:id="rId28"/>
    <p:sldId id="286" r:id="rId29"/>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892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6B99BB-FBEE-4390-BD10-FB11C15BC334}" v="93" dt="2025-06-17T15:44:30.0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91" autoAdjust="0"/>
    <p:restoredTop sz="94660"/>
  </p:normalViewPr>
  <p:slideViewPr>
    <p:cSldViewPr snapToGrid="0">
      <p:cViewPr>
        <p:scale>
          <a:sx n="139" d="100"/>
          <a:sy n="139" d="100"/>
        </p:scale>
        <p:origin x="82" y="-1934"/>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ed Pearson" userId="3d061fc9c17ccac6" providerId="LiveId" clId="{B46B99BB-FBEE-4390-BD10-FB11C15BC334}"/>
    <pc:docChg chg="undo redo custSel addSld delSld modSld sldOrd">
      <pc:chgData name="Fred Pearson" userId="3d061fc9c17ccac6" providerId="LiveId" clId="{B46B99BB-FBEE-4390-BD10-FB11C15BC334}" dt="2025-06-17T20:33:53.473" v="5854" actId="20577"/>
      <pc:docMkLst>
        <pc:docMk/>
      </pc:docMkLst>
      <pc:sldChg chg="modSp mod">
        <pc:chgData name="Fred Pearson" userId="3d061fc9c17ccac6" providerId="LiveId" clId="{B46B99BB-FBEE-4390-BD10-FB11C15BC334}" dt="2025-06-15T02:10:37.213" v="19" actId="20577"/>
        <pc:sldMkLst>
          <pc:docMk/>
          <pc:sldMk cId="2702430789" sldId="256"/>
        </pc:sldMkLst>
        <pc:spChg chg="mod">
          <ac:chgData name="Fred Pearson" userId="3d061fc9c17ccac6" providerId="LiveId" clId="{B46B99BB-FBEE-4390-BD10-FB11C15BC334}" dt="2025-06-15T02:10:29.107" v="15" actId="20577"/>
          <ac:spMkLst>
            <pc:docMk/>
            <pc:sldMk cId="2702430789" sldId="256"/>
            <ac:spMk id="2" creationId="{00000000-0000-0000-0000-000000000000}"/>
          </ac:spMkLst>
        </pc:spChg>
        <pc:spChg chg="mod">
          <ac:chgData name="Fred Pearson" userId="3d061fc9c17ccac6" providerId="LiveId" clId="{B46B99BB-FBEE-4390-BD10-FB11C15BC334}" dt="2025-06-15T02:10:37.213" v="19" actId="20577"/>
          <ac:spMkLst>
            <pc:docMk/>
            <pc:sldMk cId="2702430789" sldId="256"/>
            <ac:spMk id="3" creationId="{00000000-0000-0000-0000-000000000000}"/>
          </ac:spMkLst>
        </pc:spChg>
      </pc:sldChg>
      <pc:sldChg chg="modSp mod">
        <pc:chgData name="Fred Pearson" userId="3d061fc9c17ccac6" providerId="LiveId" clId="{B46B99BB-FBEE-4390-BD10-FB11C15BC334}" dt="2025-06-17T14:32:50.031" v="5315" actId="20577"/>
        <pc:sldMkLst>
          <pc:docMk/>
          <pc:sldMk cId="3756590428" sldId="257"/>
        </pc:sldMkLst>
        <pc:spChg chg="mod">
          <ac:chgData name="Fred Pearson" userId="3d061fc9c17ccac6" providerId="LiveId" clId="{B46B99BB-FBEE-4390-BD10-FB11C15BC334}" dt="2025-06-15T03:21:54.733" v="1678" actId="20577"/>
          <ac:spMkLst>
            <pc:docMk/>
            <pc:sldMk cId="3756590428" sldId="257"/>
            <ac:spMk id="2" creationId="{00000000-0000-0000-0000-000000000000}"/>
          </ac:spMkLst>
        </pc:spChg>
        <pc:spChg chg="mod">
          <ac:chgData name="Fred Pearson" userId="3d061fc9c17ccac6" providerId="LiveId" clId="{B46B99BB-FBEE-4390-BD10-FB11C15BC334}" dt="2025-06-15T03:22:30.780" v="1683" actId="115"/>
          <ac:spMkLst>
            <pc:docMk/>
            <pc:sldMk cId="3756590428" sldId="257"/>
            <ac:spMk id="6" creationId="{00000000-0000-0000-0000-000000000000}"/>
          </ac:spMkLst>
        </pc:spChg>
        <pc:spChg chg="mod">
          <ac:chgData name="Fred Pearson" userId="3d061fc9c17ccac6" providerId="LiveId" clId="{B46B99BB-FBEE-4390-BD10-FB11C15BC334}" dt="2025-06-17T14:32:50.031" v="5315" actId="20577"/>
          <ac:spMkLst>
            <pc:docMk/>
            <pc:sldMk cId="3756590428" sldId="257"/>
            <ac:spMk id="8" creationId="{00000000-0000-0000-0000-000000000000}"/>
          </ac:spMkLst>
        </pc:spChg>
      </pc:sldChg>
      <pc:sldChg chg="del">
        <pc:chgData name="Fred Pearson" userId="3d061fc9c17ccac6" providerId="LiveId" clId="{B46B99BB-FBEE-4390-BD10-FB11C15BC334}" dt="2025-06-15T03:29:44.645" v="1773" actId="47"/>
        <pc:sldMkLst>
          <pc:docMk/>
          <pc:sldMk cId="3984113874" sldId="258"/>
        </pc:sldMkLst>
      </pc:sldChg>
      <pc:sldChg chg="del">
        <pc:chgData name="Fred Pearson" userId="3d061fc9c17ccac6" providerId="LiveId" clId="{B46B99BB-FBEE-4390-BD10-FB11C15BC334}" dt="2025-06-15T03:29:52.010" v="1780" actId="47"/>
        <pc:sldMkLst>
          <pc:docMk/>
          <pc:sldMk cId="3581172802" sldId="259"/>
        </pc:sldMkLst>
      </pc:sldChg>
      <pc:sldChg chg="add del">
        <pc:chgData name="Fred Pearson" userId="3d061fc9c17ccac6" providerId="LiveId" clId="{B46B99BB-FBEE-4390-BD10-FB11C15BC334}" dt="2025-06-17T02:54:43.221" v="5291" actId="2696"/>
        <pc:sldMkLst>
          <pc:docMk/>
          <pc:sldMk cId="2190716783" sldId="260"/>
        </pc:sldMkLst>
      </pc:sldChg>
      <pc:sldChg chg="del">
        <pc:chgData name="Fred Pearson" userId="3d061fc9c17ccac6" providerId="LiveId" clId="{B46B99BB-FBEE-4390-BD10-FB11C15BC334}" dt="2025-06-15T04:27:26.278" v="4129" actId="47"/>
        <pc:sldMkLst>
          <pc:docMk/>
          <pc:sldMk cId="3485763034" sldId="261"/>
        </pc:sldMkLst>
      </pc:sldChg>
      <pc:sldChg chg="addSp modSp mod">
        <pc:chgData name="Fred Pearson" userId="3d061fc9c17ccac6" providerId="LiveId" clId="{B46B99BB-FBEE-4390-BD10-FB11C15BC334}" dt="2025-06-17T20:03:32.070" v="5634" actId="20577"/>
        <pc:sldMkLst>
          <pc:docMk/>
          <pc:sldMk cId="276998566" sldId="262"/>
        </pc:sldMkLst>
        <pc:spChg chg="mod">
          <ac:chgData name="Fred Pearson" userId="3d061fc9c17ccac6" providerId="LiveId" clId="{B46B99BB-FBEE-4390-BD10-FB11C15BC334}" dt="2025-06-15T04:03:00.907" v="3193" actId="6549"/>
          <ac:spMkLst>
            <pc:docMk/>
            <pc:sldMk cId="276998566" sldId="262"/>
            <ac:spMk id="2" creationId="{00000000-0000-0000-0000-000000000000}"/>
          </ac:spMkLst>
        </pc:spChg>
        <pc:spChg chg="mod">
          <ac:chgData name="Fred Pearson" userId="3d061fc9c17ccac6" providerId="LiveId" clId="{B46B99BB-FBEE-4390-BD10-FB11C15BC334}" dt="2025-06-15T04:03:40.091" v="3212" actId="20577"/>
          <ac:spMkLst>
            <pc:docMk/>
            <pc:sldMk cId="276998566" sldId="262"/>
            <ac:spMk id="5" creationId="{00000000-0000-0000-0000-000000000000}"/>
          </ac:spMkLst>
        </pc:spChg>
        <pc:spChg chg="mod">
          <ac:chgData name="Fred Pearson" userId="3d061fc9c17ccac6" providerId="LiveId" clId="{B46B99BB-FBEE-4390-BD10-FB11C15BC334}" dt="2025-06-17T20:03:32.070" v="5634" actId="20577"/>
          <ac:spMkLst>
            <pc:docMk/>
            <pc:sldMk cId="276998566" sldId="262"/>
            <ac:spMk id="6" creationId="{00000000-0000-0000-0000-000000000000}"/>
          </ac:spMkLst>
        </pc:spChg>
        <pc:spChg chg="add mod">
          <ac:chgData name="Fred Pearson" userId="3d061fc9c17ccac6" providerId="LiveId" clId="{B46B99BB-FBEE-4390-BD10-FB11C15BC334}" dt="2025-06-17T14:34:29.036" v="5343" actId="20577"/>
          <ac:spMkLst>
            <pc:docMk/>
            <pc:sldMk cId="276998566" sldId="262"/>
            <ac:spMk id="7" creationId="{1D9D226E-DD43-BBDC-6CCE-52F635A83C1D}"/>
          </ac:spMkLst>
        </pc:spChg>
      </pc:sldChg>
      <pc:sldChg chg="del">
        <pc:chgData name="Fred Pearson" userId="3d061fc9c17ccac6" providerId="LiveId" clId="{B46B99BB-FBEE-4390-BD10-FB11C15BC334}" dt="2025-06-15T04:27:46.674" v="4130" actId="47"/>
        <pc:sldMkLst>
          <pc:docMk/>
          <pc:sldMk cId="1621313200" sldId="263"/>
        </pc:sldMkLst>
      </pc:sldChg>
      <pc:sldChg chg="addSp delSp modSp mod ord">
        <pc:chgData name="Fred Pearson" userId="3d061fc9c17ccac6" providerId="LiveId" clId="{B46B99BB-FBEE-4390-BD10-FB11C15BC334}" dt="2025-06-17T15:42:19.419" v="5570"/>
        <pc:sldMkLst>
          <pc:docMk/>
          <pc:sldMk cId="1156418062" sldId="274"/>
        </pc:sldMkLst>
        <pc:spChg chg="add mod">
          <ac:chgData name="Fred Pearson" userId="3d061fc9c17ccac6" providerId="LiveId" clId="{B46B99BB-FBEE-4390-BD10-FB11C15BC334}" dt="2025-06-15T03:19:12.633" v="1658" actId="113"/>
          <ac:spMkLst>
            <pc:docMk/>
            <pc:sldMk cId="1156418062" sldId="274"/>
            <ac:spMk id="3" creationId="{40EC7232-3BE3-1519-9036-20E51E207C37}"/>
          </ac:spMkLst>
        </pc:spChg>
        <pc:spChg chg="mod">
          <ac:chgData name="Fred Pearson" userId="3d061fc9c17ccac6" providerId="LiveId" clId="{B46B99BB-FBEE-4390-BD10-FB11C15BC334}" dt="2025-06-15T02:20:05.965" v="62" actId="21"/>
          <ac:spMkLst>
            <pc:docMk/>
            <pc:sldMk cId="1156418062" sldId="274"/>
            <ac:spMk id="4" creationId="{00000000-0000-0000-0000-000000000000}"/>
          </ac:spMkLst>
        </pc:spChg>
        <pc:graphicFrameChg chg="mod modGraphic">
          <ac:chgData name="Fred Pearson" userId="3d061fc9c17ccac6" providerId="LiveId" clId="{B46B99BB-FBEE-4390-BD10-FB11C15BC334}" dt="2025-06-17T15:42:19.419" v="5570"/>
          <ac:graphicFrameMkLst>
            <pc:docMk/>
            <pc:sldMk cId="1156418062" sldId="274"/>
            <ac:graphicFrameMk id="5" creationId="{00000000-0000-0000-0000-000000000000}"/>
          </ac:graphicFrameMkLst>
        </pc:graphicFrameChg>
      </pc:sldChg>
      <pc:sldChg chg="addSp modSp mod ord">
        <pc:chgData name="Fred Pearson" userId="3d061fc9c17ccac6" providerId="LiveId" clId="{B46B99BB-FBEE-4390-BD10-FB11C15BC334}" dt="2025-06-17T20:06:37.937" v="5640" actId="20577"/>
        <pc:sldMkLst>
          <pc:docMk/>
          <pc:sldMk cId="1763360921" sldId="275"/>
        </pc:sldMkLst>
        <pc:spChg chg="mod">
          <ac:chgData name="Fred Pearson" userId="3d061fc9c17ccac6" providerId="LiveId" clId="{B46B99BB-FBEE-4390-BD10-FB11C15BC334}" dt="2025-06-17T20:06:37.937" v="5640" actId="20577"/>
          <ac:spMkLst>
            <pc:docMk/>
            <pc:sldMk cId="1763360921" sldId="275"/>
            <ac:spMk id="2" creationId="{00000000-0000-0000-0000-000000000000}"/>
          </ac:spMkLst>
        </pc:spChg>
        <pc:spChg chg="mod">
          <ac:chgData name="Fred Pearson" userId="3d061fc9c17ccac6" providerId="LiveId" clId="{B46B99BB-FBEE-4390-BD10-FB11C15BC334}" dt="2025-06-15T04:38:49.959" v="4434" actId="6549"/>
          <ac:spMkLst>
            <pc:docMk/>
            <pc:sldMk cId="1763360921" sldId="275"/>
            <ac:spMk id="6" creationId="{00000000-0000-0000-0000-000000000000}"/>
          </ac:spMkLst>
        </pc:spChg>
        <pc:spChg chg="mod">
          <ac:chgData name="Fred Pearson" userId="3d061fc9c17ccac6" providerId="LiveId" clId="{B46B99BB-FBEE-4390-BD10-FB11C15BC334}" dt="2025-06-15T04:39:36.827" v="4443" actId="20577"/>
          <ac:spMkLst>
            <pc:docMk/>
            <pc:sldMk cId="1763360921" sldId="275"/>
            <ac:spMk id="8" creationId="{00000000-0000-0000-0000-000000000000}"/>
          </ac:spMkLst>
        </pc:spChg>
        <pc:spChg chg="add mod">
          <ac:chgData name="Fred Pearson" userId="3d061fc9c17ccac6" providerId="LiveId" clId="{B46B99BB-FBEE-4390-BD10-FB11C15BC334}" dt="2025-06-15T04:38:24.059" v="4431" actId="20577"/>
          <ac:spMkLst>
            <pc:docMk/>
            <pc:sldMk cId="1763360921" sldId="275"/>
            <ac:spMk id="9" creationId="{2E1C5D60-0ABD-D8D8-C599-E7198BAE5C01}"/>
          </ac:spMkLst>
        </pc:spChg>
      </pc:sldChg>
      <pc:sldChg chg="addSp modSp mod">
        <pc:chgData name="Fred Pearson" userId="3d061fc9c17ccac6" providerId="LiveId" clId="{B46B99BB-FBEE-4390-BD10-FB11C15BC334}" dt="2025-06-15T04:36:42.928" v="4420" actId="114"/>
        <pc:sldMkLst>
          <pc:docMk/>
          <pc:sldMk cId="2466404502" sldId="277"/>
        </pc:sldMkLst>
        <pc:spChg chg="mod">
          <ac:chgData name="Fred Pearson" userId="3d061fc9c17ccac6" providerId="LiveId" clId="{B46B99BB-FBEE-4390-BD10-FB11C15BC334}" dt="2025-06-15T04:34:32.858" v="4256" actId="5793"/>
          <ac:spMkLst>
            <pc:docMk/>
            <pc:sldMk cId="2466404502" sldId="277"/>
            <ac:spMk id="2" creationId="{00000000-0000-0000-0000-000000000000}"/>
          </ac:spMkLst>
        </pc:spChg>
        <pc:spChg chg="mod">
          <ac:chgData name="Fred Pearson" userId="3d061fc9c17ccac6" providerId="LiveId" clId="{B46B99BB-FBEE-4390-BD10-FB11C15BC334}" dt="2025-06-15T04:35:09.013" v="4264" actId="6549"/>
          <ac:spMkLst>
            <pc:docMk/>
            <pc:sldMk cId="2466404502" sldId="277"/>
            <ac:spMk id="6" creationId="{00000000-0000-0000-0000-000000000000}"/>
          </ac:spMkLst>
        </pc:spChg>
        <pc:spChg chg="mod">
          <ac:chgData name="Fred Pearson" userId="3d061fc9c17ccac6" providerId="LiveId" clId="{B46B99BB-FBEE-4390-BD10-FB11C15BC334}" dt="2025-06-15T04:35:19.561" v="4267" actId="115"/>
          <ac:spMkLst>
            <pc:docMk/>
            <pc:sldMk cId="2466404502" sldId="277"/>
            <ac:spMk id="8" creationId="{00000000-0000-0000-0000-000000000000}"/>
          </ac:spMkLst>
        </pc:spChg>
        <pc:spChg chg="add mod">
          <ac:chgData name="Fred Pearson" userId="3d061fc9c17ccac6" providerId="LiveId" clId="{B46B99BB-FBEE-4390-BD10-FB11C15BC334}" dt="2025-06-15T04:36:42.928" v="4420" actId="114"/>
          <ac:spMkLst>
            <pc:docMk/>
            <pc:sldMk cId="2466404502" sldId="277"/>
            <ac:spMk id="9" creationId="{E2F67935-282F-4B76-C857-C6BE726281A5}"/>
          </ac:spMkLst>
        </pc:spChg>
      </pc:sldChg>
      <pc:sldChg chg="del">
        <pc:chgData name="Fred Pearson" userId="3d061fc9c17ccac6" providerId="LiveId" clId="{B46B99BB-FBEE-4390-BD10-FB11C15BC334}" dt="2025-06-15T04:41:46.541" v="4715" actId="47"/>
        <pc:sldMkLst>
          <pc:docMk/>
          <pc:sldMk cId="3213776497" sldId="278"/>
        </pc:sldMkLst>
      </pc:sldChg>
      <pc:sldChg chg="del">
        <pc:chgData name="Fred Pearson" userId="3d061fc9c17ccac6" providerId="LiveId" clId="{B46B99BB-FBEE-4390-BD10-FB11C15BC334}" dt="2025-06-15T04:41:49.832" v="4716" actId="47"/>
        <pc:sldMkLst>
          <pc:docMk/>
          <pc:sldMk cId="2180579940" sldId="279"/>
        </pc:sldMkLst>
      </pc:sldChg>
      <pc:sldChg chg="del">
        <pc:chgData name="Fred Pearson" userId="3d061fc9c17ccac6" providerId="LiveId" clId="{B46B99BB-FBEE-4390-BD10-FB11C15BC334}" dt="2025-06-15T04:41:54.789" v="4717" actId="47"/>
        <pc:sldMkLst>
          <pc:docMk/>
          <pc:sldMk cId="727531477" sldId="280"/>
        </pc:sldMkLst>
      </pc:sldChg>
      <pc:sldChg chg="del">
        <pc:chgData name="Fred Pearson" userId="3d061fc9c17ccac6" providerId="LiveId" clId="{B46B99BB-FBEE-4390-BD10-FB11C15BC334}" dt="2025-06-15T04:42:03.306" v="4718" actId="47"/>
        <pc:sldMkLst>
          <pc:docMk/>
          <pc:sldMk cId="241346956" sldId="281"/>
        </pc:sldMkLst>
      </pc:sldChg>
      <pc:sldChg chg="del">
        <pc:chgData name="Fred Pearson" userId="3d061fc9c17ccac6" providerId="LiveId" clId="{B46B99BB-FBEE-4390-BD10-FB11C15BC334}" dt="2025-06-15T04:42:11.748" v="4720" actId="47"/>
        <pc:sldMkLst>
          <pc:docMk/>
          <pc:sldMk cId="2440365863" sldId="282"/>
        </pc:sldMkLst>
      </pc:sldChg>
      <pc:sldChg chg="modSp mod">
        <pc:chgData name="Fred Pearson" userId="3d061fc9c17ccac6" providerId="LiveId" clId="{B46B99BB-FBEE-4390-BD10-FB11C15BC334}" dt="2025-06-15T04:51:00.703" v="5276" actId="115"/>
        <pc:sldMkLst>
          <pc:docMk/>
          <pc:sldMk cId="72949462" sldId="286"/>
        </pc:sldMkLst>
        <pc:spChg chg="mod">
          <ac:chgData name="Fred Pearson" userId="3d061fc9c17ccac6" providerId="LiveId" clId="{B46B99BB-FBEE-4390-BD10-FB11C15BC334}" dt="2025-06-15T04:51:00.703" v="5276" actId="115"/>
          <ac:spMkLst>
            <pc:docMk/>
            <pc:sldMk cId="72949462" sldId="286"/>
            <ac:spMk id="7" creationId="{00000000-0000-0000-0000-000000000000}"/>
          </ac:spMkLst>
        </pc:spChg>
      </pc:sldChg>
      <pc:sldChg chg="addSp modSp mod">
        <pc:chgData name="Fred Pearson" userId="3d061fc9c17ccac6" providerId="LiveId" clId="{B46B99BB-FBEE-4390-BD10-FB11C15BC334}" dt="2025-06-17T14:35:36.895" v="5364" actId="20577"/>
        <pc:sldMkLst>
          <pc:docMk/>
          <pc:sldMk cId="2925693525" sldId="295"/>
        </pc:sldMkLst>
        <pc:spChg chg="mod">
          <ac:chgData name="Fred Pearson" userId="3d061fc9c17ccac6" providerId="LiveId" clId="{B46B99BB-FBEE-4390-BD10-FB11C15BC334}" dt="2025-06-15T04:29:38.789" v="4226" actId="1076"/>
          <ac:spMkLst>
            <pc:docMk/>
            <pc:sldMk cId="2925693525" sldId="295"/>
            <ac:spMk id="2" creationId="{5BA1649E-2801-852D-B954-F5E46CC1DF9F}"/>
          </ac:spMkLst>
        </pc:spChg>
        <pc:spChg chg="mod">
          <ac:chgData name="Fred Pearson" userId="3d061fc9c17ccac6" providerId="LiveId" clId="{B46B99BB-FBEE-4390-BD10-FB11C15BC334}" dt="2025-06-15T04:33:51.455" v="4252" actId="255"/>
          <ac:spMkLst>
            <pc:docMk/>
            <pc:sldMk cId="2925693525" sldId="295"/>
            <ac:spMk id="6" creationId="{00000000-0000-0000-0000-000000000000}"/>
          </ac:spMkLst>
        </pc:spChg>
        <pc:spChg chg="mod">
          <ac:chgData name="Fred Pearson" userId="3d061fc9c17ccac6" providerId="LiveId" clId="{B46B99BB-FBEE-4390-BD10-FB11C15BC334}" dt="2025-06-17T14:35:36.895" v="5364" actId="20577"/>
          <ac:spMkLst>
            <pc:docMk/>
            <pc:sldMk cId="2925693525" sldId="295"/>
            <ac:spMk id="8" creationId="{00000000-0000-0000-0000-000000000000}"/>
          </ac:spMkLst>
        </pc:spChg>
        <pc:spChg chg="add mod">
          <ac:chgData name="Fred Pearson" userId="3d061fc9c17ccac6" providerId="LiveId" clId="{B46B99BB-FBEE-4390-BD10-FB11C15BC334}" dt="2025-06-15T04:30:10.066" v="4232" actId="122"/>
          <ac:spMkLst>
            <pc:docMk/>
            <pc:sldMk cId="2925693525" sldId="295"/>
            <ac:spMk id="9" creationId="{25F77F89-3028-B364-1A73-B9212A49E8CD}"/>
          </ac:spMkLst>
        </pc:spChg>
      </pc:sldChg>
      <pc:sldChg chg="del">
        <pc:chgData name="Fred Pearson" userId="3d061fc9c17ccac6" providerId="LiveId" clId="{B46B99BB-FBEE-4390-BD10-FB11C15BC334}" dt="2025-06-15T04:42:08.861" v="4719" actId="47"/>
        <pc:sldMkLst>
          <pc:docMk/>
          <pc:sldMk cId="572121862" sldId="296"/>
        </pc:sldMkLst>
      </pc:sldChg>
      <pc:sldChg chg="modSp mod">
        <pc:chgData name="Fred Pearson" userId="3d061fc9c17ccac6" providerId="LiveId" clId="{B46B99BB-FBEE-4390-BD10-FB11C15BC334}" dt="2025-06-15T03:28:43.193" v="1771" actId="122"/>
        <pc:sldMkLst>
          <pc:docMk/>
          <pc:sldMk cId="240388881" sldId="298"/>
        </pc:sldMkLst>
        <pc:spChg chg="mod">
          <ac:chgData name="Fred Pearson" userId="3d061fc9c17ccac6" providerId="LiveId" clId="{B46B99BB-FBEE-4390-BD10-FB11C15BC334}" dt="2025-06-15T03:27:03.521" v="1740"/>
          <ac:spMkLst>
            <pc:docMk/>
            <pc:sldMk cId="240388881" sldId="298"/>
            <ac:spMk id="6" creationId="{00000000-0000-0000-0000-000000000000}"/>
          </ac:spMkLst>
        </pc:spChg>
        <pc:spChg chg="mod">
          <ac:chgData name="Fred Pearson" userId="3d061fc9c17ccac6" providerId="LiveId" clId="{B46B99BB-FBEE-4390-BD10-FB11C15BC334}" dt="2025-06-15T03:28:43.193" v="1771" actId="122"/>
          <ac:spMkLst>
            <pc:docMk/>
            <pc:sldMk cId="240388881" sldId="298"/>
            <ac:spMk id="8" creationId="{00000000-0000-0000-0000-000000000000}"/>
          </ac:spMkLst>
        </pc:spChg>
      </pc:sldChg>
      <pc:sldChg chg="modSp mod ord">
        <pc:chgData name="Fred Pearson" userId="3d061fc9c17ccac6" providerId="LiveId" clId="{B46B99BB-FBEE-4390-BD10-FB11C15BC334}" dt="2025-06-17T20:21:38.971" v="5681" actId="255"/>
        <pc:sldMkLst>
          <pc:docMk/>
          <pc:sldMk cId="0" sldId="301"/>
        </pc:sldMkLst>
        <pc:graphicFrameChg chg="mod modGraphic">
          <ac:chgData name="Fred Pearson" userId="3d061fc9c17ccac6" providerId="LiveId" clId="{B46B99BB-FBEE-4390-BD10-FB11C15BC334}" dt="2025-06-17T20:21:38.971" v="5681" actId="255"/>
          <ac:graphicFrameMkLst>
            <pc:docMk/>
            <pc:sldMk cId="0" sldId="301"/>
            <ac:graphicFrameMk id="4" creationId="{00000000-0000-0000-0000-000000000000}"/>
          </ac:graphicFrameMkLst>
        </pc:graphicFrameChg>
      </pc:sldChg>
      <pc:sldChg chg="modSp mod ord">
        <pc:chgData name="Fred Pearson" userId="3d061fc9c17ccac6" providerId="LiveId" clId="{B46B99BB-FBEE-4390-BD10-FB11C15BC334}" dt="2025-06-17T20:31:45.532" v="5761" actId="20577"/>
        <pc:sldMkLst>
          <pc:docMk/>
          <pc:sldMk cId="0" sldId="302"/>
        </pc:sldMkLst>
        <pc:graphicFrameChg chg="mod modGraphic">
          <ac:chgData name="Fred Pearson" userId="3d061fc9c17ccac6" providerId="LiveId" clId="{B46B99BB-FBEE-4390-BD10-FB11C15BC334}" dt="2025-06-17T20:31:45.532" v="5761" actId="20577"/>
          <ac:graphicFrameMkLst>
            <pc:docMk/>
            <pc:sldMk cId="0" sldId="302"/>
            <ac:graphicFrameMk id="3" creationId="{00000000-0000-0000-0000-000000000000}"/>
          </ac:graphicFrameMkLst>
        </pc:graphicFrameChg>
      </pc:sldChg>
      <pc:sldChg chg="modSp mod ord">
        <pc:chgData name="Fred Pearson" userId="3d061fc9c17ccac6" providerId="LiveId" clId="{B46B99BB-FBEE-4390-BD10-FB11C15BC334}" dt="2025-06-17T20:33:53.473" v="5854" actId="20577"/>
        <pc:sldMkLst>
          <pc:docMk/>
          <pc:sldMk cId="0" sldId="303"/>
        </pc:sldMkLst>
        <pc:graphicFrameChg chg="mod modGraphic">
          <ac:chgData name="Fred Pearson" userId="3d061fc9c17ccac6" providerId="LiveId" clId="{B46B99BB-FBEE-4390-BD10-FB11C15BC334}" dt="2025-06-17T20:33:53.473" v="5854" actId="20577"/>
          <ac:graphicFrameMkLst>
            <pc:docMk/>
            <pc:sldMk cId="0" sldId="303"/>
            <ac:graphicFrameMk id="3" creationId="{00000000-0000-0000-0000-000000000000}"/>
          </ac:graphicFrameMkLst>
        </pc:graphicFrameChg>
      </pc:sldChg>
      <pc:sldChg chg="addSp modSp mod ord">
        <pc:chgData name="Fred Pearson" userId="3d061fc9c17ccac6" providerId="LiveId" clId="{B46B99BB-FBEE-4390-BD10-FB11C15BC334}" dt="2025-06-15T03:03:48.806" v="1483" actId="20577"/>
        <pc:sldMkLst>
          <pc:docMk/>
          <pc:sldMk cId="0" sldId="304"/>
        </pc:sldMkLst>
        <pc:spChg chg="mod">
          <ac:chgData name="Fred Pearson" userId="3d061fc9c17ccac6" providerId="LiveId" clId="{B46B99BB-FBEE-4390-BD10-FB11C15BC334}" dt="2025-06-15T03:03:48.806" v="1483" actId="20577"/>
          <ac:spMkLst>
            <pc:docMk/>
            <pc:sldMk cId="0" sldId="304"/>
            <ac:spMk id="3" creationId="{00000000-0000-0000-0000-000000000000}"/>
          </ac:spMkLst>
        </pc:spChg>
        <pc:spChg chg="add mod">
          <ac:chgData name="Fred Pearson" userId="3d061fc9c17ccac6" providerId="LiveId" clId="{B46B99BB-FBEE-4390-BD10-FB11C15BC334}" dt="2025-06-15T02:59:57.230" v="1440" actId="207"/>
          <ac:spMkLst>
            <pc:docMk/>
            <pc:sldMk cId="0" sldId="304"/>
            <ac:spMk id="5" creationId="{26E4210B-00E6-1BB6-38D2-A67BDF0800C1}"/>
          </ac:spMkLst>
        </pc:spChg>
      </pc:sldChg>
      <pc:sldChg chg="modSp mod">
        <pc:chgData name="Fred Pearson" userId="3d061fc9c17ccac6" providerId="LiveId" clId="{B46B99BB-FBEE-4390-BD10-FB11C15BC334}" dt="2025-06-17T19:59:25.180" v="5632" actId="20577"/>
        <pc:sldMkLst>
          <pc:docMk/>
          <pc:sldMk cId="0" sldId="305"/>
        </pc:sldMkLst>
        <pc:graphicFrameChg chg="mod modGraphic">
          <ac:chgData name="Fred Pearson" userId="3d061fc9c17ccac6" providerId="LiveId" clId="{B46B99BB-FBEE-4390-BD10-FB11C15BC334}" dt="2025-06-17T19:59:21.316" v="5630" actId="20577"/>
          <ac:graphicFrameMkLst>
            <pc:docMk/>
            <pc:sldMk cId="0" sldId="305"/>
            <ac:graphicFrameMk id="3" creationId="{00000000-0000-0000-0000-000000000000}"/>
          </ac:graphicFrameMkLst>
        </pc:graphicFrameChg>
        <pc:graphicFrameChg chg="mod modGraphic">
          <ac:chgData name="Fred Pearson" userId="3d061fc9c17ccac6" providerId="LiveId" clId="{B46B99BB-FBEE-4390-BD10-FB11C15BC334}" dt="2025-06-17T19:59:25.180" v="5632" actId="20577"/>
          <ac:graphicFrameMkLst>
            <pc:docMk/>
            <pc:sldMk cId="0" sldId="305"/>
            <ac:graphicFrameMk id="4" creationId="{00000000-0000-0000-0000-000000000000}"/>
          </ac:graphicFrameMkLst>
        </pc:graphicFrameChg>
      </pc:sldChg>
      <pc:sldChg chg="modSp mod">
        <pc:chgData name="Fred Pearson" userId="3d061fc9c17ccac6" providerId="LiveId" clId="{B46B99BB-FBEE-4390-BD10-FB11C15BC334}" dt="2025-06-17T15:33:44.117" v="5568" actId="20577"/>
        <pc:sldMkLst>
          <pc:docMk/>
          <pc:sldMk cId="0" sldId="306"/>
        </pc:sldMkLst>
        <pc:spChg chg="mod">
          <ac:chgData name="Fred Pearson" userId="3d061fc9c17ccac6" providerId="LiveId" clId="{B46B99BB-FBEE-4390-BD10-FB11C15BC334}" dt="2025-06-17T15:33:44.117" v="5568" actId="20577"/>
          <ac:spMkLst>
            <pc:docMk/>
            <pc:sldMk cId="0" sldId="306"/>
            <ac:spMk id="5" creationId="{00000000-0000-0000-0000-000000000000}"/>
          </ac:spMkLst>
        </pc:spChg>
      </pc:sldChg>
      <pc:sldChg chg="del">
        <pc:chgData name="Fred Pearson" userId="3d061fc9c17ccac6" providerId="LiveId" clId="{B46B99BB-FBEE-4390-BD10-FB11C15BC334}" dt="2025-06-15T04:42:20.450" v="4721" actId="47"/>
        <pc:sldMkLst>
          <pc:docMk/>
          <pc:sldMk cId="3650982064" sldId="307"/>
        </pc:sldMkLst>
      </pc:sldChg>
      <pc:sldChg chg="del">
        <pc:chgData name="Fred Pearson" userId="3d061fc9c17ccac6" providerId="LiveId" clId="{B46B99BB-FBEE-4390-BD10-FB11C15BC334}" dt="2025-06-15T04:42:22.384" v="4722" actId="47"/>
        <pc:sldMkLst>
          <pc:docMk/>
          <pc:sldMk cId="2141387852" sldId="308"/>
        </pc:sldMkLst>
      </pc:sldChg>
      <pc:sldChg chg="del">
        <pc:chgData name="Fred Pearson" userId="3d061fc9c17ccac6" providerId="LiveId" clId="{B46B99BB-FBEE-4390-BD10-FB11C15BC334}" dt="2025-06-15T03:29:46.843" v="1774" actId="47"/>
        <pc:sldMkLst>
          <pc:docMk/>
          <pc:sldMk cId="4014009704" sldId="310"/>
        </pc:sldMkLst>
      </pc:sldChg>
      <pc:sldChg chg="del">
        <pc:chgData name="Fred Pearson" userId="3d061fc9c17ccac6" providerId="LiveId" clId="{B46B99BB-FBEE-4390-BD10-FB11C15BC334}" dt="2025-06-15T03:29:47.504" v="1775" actId="47"/>
        <pc:sldMkLst>
          <pc:docMk/>
          <pc:sldMk cId="557882007" sldId="311"/>
        </pc:sldMkLst>
      </pc:sldChg>
      <pc:sldChg chg="del">
        <pc:chgData name="Fred Pearson" userId="3d061fc9c17ccac6" providerId="LiveId" clId="{B46B99BB-FBEE-4390-BD10-FB11C15BC334}" dt="2025-06-15T03:29:48.064" v="1776" actId="47"/>
        <pc:sldMkLst>
          <pc:docMk/>
          <pc:sldMk cId="739034013" sldId="312"/>
        </pc:sldMkLst>
      </pc:sldChg>
      <pc:sldChg chg="del">
        <pc:chgData name="Fred Pearson" userId="3d061fc9c17ccac6" providerId="LiveId" clId="{B46B99BB-FBEE-4390-BD10-FB11C15BC334}" dt="2025-06-15T03:29:48.937" v="1777" actId="47"/>
        <pc:sldMkLst>
          <pc:docMk/>
          <pc:sldMk cId="1627174538" sldId="313"/>
        </pc:sldMkLst>
      </pc:sldChg>
      <pc:sldChg chg="del">
        <pc:chgData name="Fred Pearson" userId="3d061fc9c17ccac6" providerId="LiveId" clId="{B46B99BB-FBEE-4390-BD10-FB11C15BC334}" dt="2025-06-15T03:29:49.681" v="1778" actId="47"/>
        <pc:sldMkLst>
          <pc:docMk/>
          <pc:sldMk cId="193005717" sldId="314"/>
        </pc:sldMkLst>
      </pc:sldChg>
      <pc:sldChg chg="del">
        <pc:chgData name="Fred Pearson" userId="3d061fc9c17ccac6" providerId="LiveId" clId="{B46B99BB-FBEE-4390-BD10-FB11C15BC334}" dt="2025-06-15T03:29:50.935" v="1779" actId="47"/>
        <pc:sldMkLst>
          <pc:docMk/>
          <pc:sldMk cId="2646783413" sldId="315"/>
        </pc:sldMkLst>
      </pc:sldChg>
      <pc:sldChg chg="del">
        <pc:chgData name="Fred Pearson" userId="3d061fc9c17ccac6" providerId="LiveId" clId="{B46B99BB-FBEE-4390-BD10-FB11C15BC334}" dt="2025-06-15T03:29:34.053" v="1772" actId="47"/>
        <pc:sldMkLst>
          <pc:docMk/>
          <pc:sldMk cId="288189434" sldId="316"/>
        </pc:sldMkLst>
      </pc:sldChg>
      <pc:sldChg chg="del">
        <pc:chgData name="Fred Pearson" userId="3d061fc9c17ccac6" providerId="LiveId" clId="{B46B99BB-FBEE-4390-BD10-FB11C15BC334}" dt="2025-06-15T04:09:27.946" v="3411" actId="47"/>
        <pc:sldMkLst>
          <pc:docMk/>
          <pc:sldMk cId="1389294229" sldId="317"/>
        </pc:sldMkLst>
      </pc:sldChg>
      <pc:sldChg chg="del">
        <pc:chgData name="Fred Pearson" userId="3d061fc9c17ccac6" providerId="LiveId" clId="{B46B99BB-FBEE-4390-BD10-FB11C15BC334}" dt="2025-06-15T04:09:29.894" v="3412" actId="47"/>
        <pc:sldMkLst>
          <pc:docMk/>
          <pc:sldMk cId="1231047284" sldId="318"/>
        </pc:sldMkLst>
      </pc:sldChg>
      <pc:sldChg chg="del">
        <pc:chgData name="Fred Pearson" userId="3d061fc9c17ccac6" providerId="LiveId" clId="{B46B99BB-FBEE-4390-BD10-FB11C15BC334}" dt="2025-06-15T04:09:31.090" v="3413" actId="47"/>
        <pc:sldMkLst>
          <pc:docMk/>
          <pc:sldMk cId="542932732" sldId="319"/>
        </pc:sldMkLst>
      </pc:sldChg>
      <pc:sldChg chg="del">
        <pc:chgData name="Fred Pearson" userId="3d061fc9c17ccac6" providerId="LiveId" clId="{B46B99BB-FBEE-4390-BD10-FB11C15BC334}" dt="2025-06-15T04:09:33.147" v="3414" actId="47"/>
        <pc:sldMkLst>
          <pc:docMk/>
          <pc:sldMk cId="3168347719" sldId="320"/>
        </pc:sldMkLst>
      </pc:sldChg>
      <pc:sldChg chg="addSp modSp new mod">
        <pc:chgData name="Fred Pearson" userId="3d061fc9c17ccac6" providerId="LiveId" clId="{B46B99BB-FBEE-4390-BD10-FB11C15BC334}" dt="2025-06-15T02:55:12.817" v="1294" actId="122"/>
        <pc:sldMkLst>
          <pc:docMk/>
          <pc:sldMk cId="449743325" sldId="321"/>
        </pc:sldMkLst>
        <pc:spChg chg="add mod">
          <ac:chgData name="Fred Pearson" userId="3d061fc9c17ccac6" providerId="LiveId" clId="{B46B99BB-FBEE-4390-BD10-FB11C15BC334}" dt="2025-06-15T02:44:34.809" v="705" actId="1076"/>
          <ac:spMkLst>
            <pc:docMk/>
            <pc:sldMk cId="449743325" sldId="321"/>
            <ac:spMk id="4" creationId="{CB07BCDB-CDEF-3145-A494-AA51BB3CC09E}"/>
          </ac:spMkLst>
        </pc:spChg>
        <pc:spChg chg="add mod">
          <ac:chgData name="Fred Pearson" userId="3d061fc9c17ccac6" providerId="LiveId" clId="{B46B99BB-FBEE-4390-BD10-FB11C15BC334}" dt="2025-06-15T02:44:45.184" v="707" actId="114"/>
          <ac:spMkLst>
            <pc:docMk/>
            <pc:sldMk cId="449743325" sldId="321"/>
            <ac:spMk id="6" creationId="{E38ECE82-2261-5410-9587-98AB776731CD}"/>
          </ac:spMkLst>
        </pc:spChg>
        <pc:spChg chg="add mod">
          <ac:chgData name="Fred Pearson" userId="3d061fc9c17ccac6" providerId="LiveId" clId="{B46B99BB-FBEE-4390-BD10-FB11C15BC334}" dt="2025-06-15T02:44:39.639" v="706" actId="1076"/>
          <ac:spMkLst>
            <pc:docMk/>
            <pc:sldMk cId="449743325" sldId="321"/>
            <ac:spMk id="8" creationId="{A9C2F225-5B52-1770-9862-A40CBE318580}"/>
          </ac:spMkLst>
        </pc:spChg>
        <pc:spChg chg="add mod">
          <ac:chgData name="Fred Pearson" userId="3d061fc9c17ccac6" providerId="LiveId" clId="{B46B99BB-FBEE-4390-BD10-FB11C15BC334}" dt="2025-06-15T02:55:12.817" v="1294" actId="122"/>
          <ac:spMkLst>
            <pc:docMk/>
            <pc:sldMk cId="449743325" sldId="321"/>
            <ac:spMk id="10" creationId="{617CA507-991F-BFD0-18E4-49E1734D4D9F}"/>
          </ac:spMkLst>
        </pc:spChg>
      </pc:sldChg>
      <pc:sldChg chg="addSp modSp new mod ord">
        <pc:chgData name="Fred Pearson" userId="3d061fc9c17ccac6" providerId="LiveId" clId="{B46B99BB-FBEE-4390-BD10-FB11C15BC334}" dt="2025-06-17T15:30:11.214" v="5487" actId="20577"/>
        <pc:sldMkLst>
          <pc:docMk/>
          <pc:sldMk cId="871813081" sldId="322"/>
        </pc:sldMkLst>
        <pc:spChg chg="add mod">
          <ac:chgData name="Fred Pearson" userId="3d061fc9c17ccac6" providerId="LiveId" clId="{B46B99BB-FBEE-4390-BD10-FB11C15BC334}" dt="2025-06-15T02:19:56.583" v="61" actId="14100"/>
          <ac:spMkLst>
            <pc:docMk/>
            <pc:sldMk cId="871813081" sldId="322"/>
            <ac:spMk id="4" creationId="{908E64CA-F326-E2F3-A24B-AD8BC026A777}"/>
          </ac:spMkLst>
        </pc:spChg>
        <pc:spChg chg="add mod">
          <ac:chgData name="Fred Pearson" userId="3d061fc9c17ccac6" providerId="LiveId" clId="{B46B99BB-FBEE-4390-BD10-FB11C15BC334}" dt="2025-06-17T15:30:11.214" v="5487" actId="20577"/>
          <ac:spMkLst>
            <pc:docMk/>
            <pc:sldMk cId="871813081" sldId="322"/>
            <ac:spMk id="6" creationId="{E5DC5A43-B139-867E-D858-28BA70B219FF}"/>
          </ac:spMkLst>
        </pc:spChg>
      </pc:sldChg>
      <pc:sldChg chg="addSp modSp new mod">
        <pc:chgData name="Fred Pearson" userId="3d061fc9c17ccac6" providerId="LiveId" clId="{B46B99BB-FBEE-4390-BD10-FB11C15BC334}" dt="2025-06-15T02:54:07.866" v="1236" actId="1076"/>
        <pc:sldMkLst>
          <pc:docMk/>
          <pc:sldMk cId="3448175482" sldId="323"/>
        </pc:sldMkLst>
        <pc:spChg chg="add mod">
          <ac:chgData name="Fred Pearson" userId="3d061fc9c17ccac6" providerId="LiveId" clId="{B46B99BB-FBEE-4390-BD10-FB11C15BC334}" dt="2025-06-15T02:27:18.523" v="138" actId="115"/>
          <ac:spMkLst>
            <pc:docMk/>
            <pc:sldMk cId="3448175482" sldId="323"/>
            <ac:spMk id="4" creationId="{BB49B37E-528F-8194-711A-40935ED5FE42}"/>
          </ac:spMkLst>
        </pc:spChg>
        <pc:spChg chg="add mod">
          <ac:chgData name="Fred Pearson" userId="3d061fc9c17ccac6" providerId="LiveId" clId="{B46B99BB-FBEE-4390-BD10-FB11C15BC334}" dt="2025-06-15T02:29:29.318" v="143" actId="115"/>
          <ac:spMkLst>
            <pc:docMk/>
            <pc:sldMk cId="3448175482" sldId="323"/>
            <ac:spMk id="6" creationId="{03E560DD-E442-4805-425E-BF0F7E64027F}"/>
          </ac:spMkLst>
        </pc:spChg>
        <pc:spChg chg="add mod">
          <ac:chgData name="Fred Pearson" userId="3d061fc9c17ccac6" providerId="LiveId" clId="{B46B99BB-FBEE-4390-BD10-FB11C15BC334}" dt="2025-06-15T02:40:05.733" v="465" actId="114"/>
          <ac:spMkLst>
            <pc:docMk/>
            <pc:sldMk cId="3448175482" sldId="323"/>
            <ac:spMk id="8" creationId="{650DBADF-875A-62FE-9E05-23E991DF0C7F}"/>
          </ac:spMkLst>
        </pc:spChg>
        <pc:spChg chg="add mod">
          <ac:chgData name="Fred Pearson" userId="3d061fc9c17ccac6" providerId="LiveId" clId="{B46B99BB-FBEE-4390-BD10-FB11C15BC334}" dt="2025-06-15T02:54:07.866" v="1236" actId="1076"/>
          <ac:spMkLst>
            <pc:docMk/>
            <pc:sldMk cId="3448175482" sldId="323"/>
            <ac:spMk id="10" creationId="{D890FE9D-FFD0-718F-C9CC-1EF104C2AB31}"/>
          </ac:spMkLst>
        </pc:spChg>
      </pc:sldChg>
      <pc:sldChg chg="addSp delSp modSp new mod">
        <pc:chgData name="Fred Pearson" userId="3d061fc9c17ccac6" providerId="LiveId" clId="{B46B99BB-FBEE-4390-BD10-FB11C15BC334}" dt="2025-06-15T02:40:17.776" v="467" actId="114"/>
        <pc:sldMkLst>
          <pc:docMk/>
          <pc:sldMk cId="243803911" sldId="324"/>
        </pc:sldMkLst>
        <pc:spChg chg="add del mod">
          <ac:chgData name="Fred Pearson" userId="3d061fc9c17ccac6" providerId="LiveId" clId="{B46B99BB-FBEE-4390-BD10-FB11C15BC334}" dt="2025-06-15T02:35:44.988" v="184" actId="6549"/>
          <ac:spMkLst>
            <pc:docMk/>
            <pc:sldMk cId="243803911" sldId="324"/>
            <ac:spMk id="4" creationId="{04FFDE0A-E4F9-A269-A255-DBCC8F4450B8}"/>
          </ac:spMkLst>
        </pc:spChg>
        <pc:spChg chg="add mod">
          <ac:chgData name="Fred Pearson" userId="3d061fc9c17ccac6" providerId="LiveId" clId="{B46B99BB-FBEE-4390-BD10-FB11C15BC334}" dt="2025-06-15T02:36:26.719" v="188" actId="113"/>
          <ac:spMkLst>
            <pc:docMk/>
            <pc:sldMk cId="243803911" sldId="324"/>
            <ac:spMk id="6" creationId="{049D7DE1-26F0-A12C-19D9-BAAEE165EB66}"/>
          </ac:spMkLst>
        </pc:spChg>
        <pc:spChg chg="add mod">
          <ac:chgData name="Fred Pearson" userId="3d061fc9c17ccac6" providerId="LiveId" clId="{B46B99BB-FBEE-4390-BD10-FB11C15BC334}" dt="2025-06-15T02:40:17.776" v="467" actId="114"/>
          <ac:spMkLst>
            <pc:docMk/>
            <pc:sldMk cId="243803911" sldId="324"/>
            <ac:spMk id="8" creationId="{62E3A08C-891C-E0EE-7DA9-3DADC40B9096}"/>
          </ac:spMkLst>
        </pc:spChg>
      </pc:sldChg>
      <pc:sldChg chg="addSp modSp new mod">
        <pc:chgData name="Fred Pearson" userId="3d061fc9c17ccac6" providerId="LiveId" clId="{B46B99BB-FBEE-4390-BD10-FB11C15BC334}" dt="2025-06-15T02:49:37.427" v="911" actId="313"/>
        <pc:sldMkLst>
          <pc:docMk/>
          <pc:sldMk cId="3523020726" sldId="325"/>
        </pc:sldMkLst>
        <pc:spChg chg="add mod">
          <ac:chgData name="Fred Pearson" userId="3d061fc9c17ccac6" providerId="LiveId" clId="{B46B99BB-FBEE-4390-BD10-FB11C15BC334}" dt="2025-06-15T02:47:51.557" v="740" actId="113"/>
          <ac:spMkLst>
            <pc:docMk/>
            <pc:sldMk cId="3523020726" sldId="325"/>
            <ac:spMk id="4" creationId="{90DB1349-BC7B-6143-42E0-3AB4B46197DF}"/>
          </ac:spMkLst>
        </pc:spChg>
        <pc:spChg chg="add mod">
          <ac:chgData name="Fred Pearson" userId="3d061fc9c17ccac6" providerId="LiveId" clId="{B46B99BB-FBEE-4390-BD10-FB11C15BC334}" dt="2025-06-15T02:47:14.440" v="734" actId="20577"/>
          <ac:spMkLst>
            <pc:docMk/>
            <pc:sldMk cId="3523020726" sldId="325"/>
            <ac:spMk id="6" creationId="{EEAB39FE-53E6-96C2-F1E8-4C44F3AFC5DD}"/>
          </ac:spMkLst>
        </pc:spChg>
        <pc:spChg chg="add mod">
          <ac:chgData name="Fred Pearson" userId="3d061fc9c17ccac6" providerId="LiveId" clId="{B46B99BB-FBEE-4390-BD10-FB11C15BC334}" dt="2025-06-15T02:49:37.427" v="911" actId="313"/>
          <ac:spMkLst>
            <pc:docMk/>
            <pc:sldMk cId="3523020726" sldId="325"/>
            <ac:spMk id="8" creationId="{4E368D5A-41F5-945D-8C0A-0C33145A6346}"/>
          </ac:spMkLst>
        </pc:spChg>
      </pc:sldChg>
      <pc:sldChg chg="addSp modSp new mod ord">
        <pc:chgData name="Fred Pearson" userId="3d061fc9c17ccac6" providerId="LiveId" clId="{B46B99BB-FBEE-4390-BD10-FB11C15BC334}" dt="2025-06-15T02:52:44.191" v="1208"/>
        <pc:sldMkLst>
          <pc:docMk/>
          <pc:sldMk cId="3146085395" sldId="326"/>
        </pc:sldMkLst>
        <pc:spChg chg="add mod">
          <ac:chgData name="Fred Pearson" userId="3d061fc9c17ccac6" providerId="LiveId" clId="{B46B99BB-FBEE-4390-BD10-FB11C15BC334}" dt="2025-06-15T02:52:16.767" v="1204" actId="113"/>
          <ac:spMkLst>
            <pc:docMk/>
            <pc:sldMk cId="3146085395" sldId="326"/>
            <ac:spMk id="4" creationId="{FB213CF0-7379-3A5D-B09A-8861AA5156D4}"/>
          </ac:spMkLst>
        </pc:spChg>
        <pc:spChg chg="add mod">
          <ac:chgData name="Fred Pearson" userId="3d061fc9c17ccac6" providerId="LiveId" clId="{B46B99BB-FBEE-4390-BD10-FB11C15BC334}" dt="2025-06-15T02:52:03.428" v="1200" actId="114"/>
          <ac:spMkLst>
            <pc:docMk/>
            <pc:sldMk cId="3146085395" sldId="326"/>
            <ac:spMk id="6" creationId="{8F28186D-F474-86A0-C791-906DEE899788}"/>
          </ac:spMkLst>
        </pc:spChg>
      </pc:sldChg>
      <pc:sldChg chg="delSp modSp new mod ord">
        <pc:chgData name="Fred Pearson" userId="3d061fc9c17ccac6" providerId="LiveId" clId="{B46B99BB-FBEE-4390-BD10-FB11C15BC334}" dt="2025-06-17T19:59:59.125" v="5633" actId="21"/>
        <pc:sldMkLst>
          <pc:docMk/>
          <pc:sldMk cId="806513836" sldId="327"/>
        </pc:sldMkLst>
        <pc:spChg chg="mod">
          <ac:chgData name="Fred Pearson" userId="3d061fc9c17ccac6" providerId="LiveId" clId="{B46B99BB-FBEE-4390-BD10-FB11C15BC334}" dt="2025-06-15T03:36:43.582" v="1899" actId="1076"/>
          <ac:spMkLst>
            <pc:docMk/>
            <pc:sldMk cId="806513836" sldId="327"/>
            <ac:spMk id="2" creationId="{098B60D2-B3A6-6795-F62B-2AF508B4559F}"/>
          </ac:spMkLst>
        </pc:spChg>
        <pc:spChg chg="mod">
          <ac:chgData name="Fred Pearson" userId="3d061fc9c17ccac6" providerId="LiveId" clId="{B46B99BB-FBEE-4390-BD10-FB11C15BC334}" dt="2025-06-15T03:31:29.926" v="1795" actId="14100"/>
          <ac:spMkLst>
            <pc:docMk/>
            <pc:sldMk cId="806513836" sldId="327"/>
            <ac:spMk id="3" creationId="{C61E7724-9EC0-8314-940F-710971AB1BA6}"/>
          </ac:spMkLst>
        </pc:spChg>
        <pc:spChg chg="mod">
          <ac:chgData name="Fred Pearson" userId="3d061fc9c17ccac6" providerId="LiveId" clId="{B46B99BB-FBEE-4390-BD10-FB11C15BC334}" dt="2025-06-15T03:35:47.207" v="1863" actId="20577"/>
          <ac:spMkLst>
            <pc:docMk/>
            <pc:sldMk cId="806513836" sldId="327"/>
            <ac:spMk id="4" creationId="{A66D2C7D-8522-7F99-BA2C-E1FA8045F6D7}"/>
          </ac:spMkLst>
        </pc:spChg>
        <pc:spChg chg="del">
          <ac:chgData name="Fred Pearson" userId="3d061fc9c17ccac6" providerId="LiveId" clId="{B46B99BB-FBEE-4390-BD10-FB11C15BC334}" dt="2025-06-17T19:59:59.125" v="5633" actId="21"/>
          <ac:spMkLst>
            <pc:docMk/>
            <pc:sldMk cId="806513836" sldId="327"/>
            <ac:spMk id="5" creationId="{F47E9942-EDF9-4701-EDBC-E9E03A036DB7}"/>
          </ac:spMkLst>
        </pc:spChg>
        <pc:spChg chg="mod">
          <ac:chgData name="Fred Pearson" userId="3d061fc9c17ccac6" providerId="LiveId" clId="{B46B99BB-FBEE-4390-BD10-FB11C15BC334}" dt="2025-06-15T03:35:58.199" v="1866" actId="20577"/>
          <ac:spMkLst>
            <pc:docMk/>
            <pc:sldMk cId="806513836" sldId="327"/>
            <ac:spMk id="6" creationId="{2C1F2A67-2029-46D7-FFBB-83A9CD1AF801}"/>
          </ac:spMkLst>
        </pc:spChg>
      </pc:sldChg>
      <pc:sldChg chg="modSp new mod">
        <pc:chgData name="Fred Pearson" userId="3d061fc9c17ccac6" providerId="LiveId" clId="{B46B99BB-FBEE-4390-BD10-FB11C15BC334}" dt="2025-06-17T14:33:20.153" v="5317" actId="255"/>
        <pc:sldMkLst>
          <pc:docMk/>
          <pc:sldMk cId="1573950930" sldId="328"/>
        </pc:sldMkLst>
        <pc:spChg chg="mod">
          <ac:chgData name="Fred Pearson" userId="3d061fc9c17ccac6" providerId="LiveId" clId="{B46B99BB-FBEE-4390-BD10-FB11C15BC334}" dt="2025-06-15T03:40:15.258" v="2126" actId="122"/>
          <ac:spMkLst>
            <pc:docMk/>
            <pc:sldMk cId="1573950930" sldId="328"/>
            <ac:spMk id="2" creationId="{341EBE2E-AF24-5ACE-3C42-BA1F3544EBA2}"/>
          </ac:spMkLst>
        </pc:spChg>
        <pc:spChg chg="mod">
          <ac:chgData name="Fred Pearson" userId="3d061fc9c17ccac6" providerId="LiveId" clId="{B46B99BB-FBEE-4390-BD10-FB11C15BC334}" dt="2025-06-17T14:33:12.034" v="5316" actId="255"/>
          <ac:spMkLst>
            <pc:docMk/>
            <pc:sldMk cId="1573950930" sldId="328"/>
            <ac:spMk id="3" creationId="{B4333D2D-4894-8920-7903-E0687F7EACDE}"/>
          </ac:spMkLst>
        </pc:spChg>
        <pc:spChg chg="mod">
          <ac:chgData name="Fred Pearson" userId="3d061fc9c17ccac6" providerId="LiveId" clId="{B46B99BB-FBEE-4390-BD10-FB11C15BC334}" dt="2025-06-17T14:33:20.153" v="5317" actId="255"/>
          <ac:spMkLst>
            <pc:docMk/>
            <pc:sldMk cId="1573950930" sldId="328"/>
            <ac:spMk id="4" creationId="{36199C11-54D5-925E-A7DF-DC34D5B46BE6}"/>
          </ac:spMkLst>
        </pc:spChg>
        <pc:spChg chg="mod">
          <ac:chgData name="Fred Pearson" userId="3d061fc9c17ccac6" providerId="LiveId" clId="{B46B99BB-FBEE-4390-BD10-FB11C15BC334}" dt="2025-06-15T03:38:25.809" v="1914" actId="14100"/>
          <ac:spMkLst>
            <pc:docMk/>
            <pc:sldMk cId="1573950930" sldId="328"/>
            <ac:spMk id="5" creationId="{DA73A717-D880-FB46-5DFC-B373282A827A}"/>
          </ac:spMkLst>
        </pc:spChg>
        <pc:spChg chg="mod">
          <ac:chgData name="Fred Pearson" userId="3d061fc9c17ccac6" providerId="LiveId" clId="{B46B99BB-FBEE-4390-BD10-FB11C15BC334}" dt="2025-06-15T03:38:22.310" v="1913" actId="14100"/>
          <ac:spMkLst>
            <pc:docMk/>
            <pc:sldMk cId="1573950930" sldId="328"/>
            <ac:spMk id="6" creationId="{DADDFC31-5BDF-0525-A859-A13F3F0A001C}"/>
          </ac:spMkLst>
        </pc:spChg>
      </pc:sldChg>
      <pc:sldChg chg="addSp modSp new mod">
        <pc:chgData name="Fred Pearson" userId="3d061fc9c17ccac6" providerId="LiveId" clId="{B46B99BB-FBEE-4390-BD10-FB11C15BC334}" dt="2025-06-15T03:45:28.590" v="2295" actId="1076"/>
        <pc:sldMkLst>
          <pc:docMk/>
          <pc:sldMk cId="113228771" sldId="329"/>
        </pc:sldMkLst>
        <pc:spChg chg="mod">
          <ac:chgData name="Fred Pearson" userId="3d061fc9c17ccac6" providerId="LiveId" clId="{B46B99BB-FBEE-4390-BD10-FB11C15BC334}" dt="2025-06-15T03:45:28.590" v="2295" actId="1076"/>
          <ac:spMkLst>
            <pc:docMk/>
            <pc:sldMk cId="113228771" sldId="329"/>
            <ac:spMk id="2" creationId="{D558FC40-241A-FB92-D721-3BF4CE28AE27}"/>
          </ac:spMkLst>
        </pc:spChg>
        <pc:spChg chg="mod">
          <ac:chgData name="Fred Pearson" userId="3d061fc9c17ccac6" providerId="LiveId" clId="{B46B99BB-FBEE-4390-BD10-FB11C15BC334}" dt="2025-06-15T03:40:45.121" v="2142" actId="20577"/>
          <ac:spMkLst>
            <pc:docMk/>
            <pc:sldMk cId="113228771" sldId="329"/>
            <ac:spMk id="3" creationId="{4E21095B-11A0-E674-239E-FE81575E120A}"/>
          </ac:spMkLst>
        </pc:spChg>
        <pc:spChg chg="mod">
          <ac:chgData name="Fred Pearson" userId="3d061fc9c17ccac6" providerId="LiveId" clId="{B46B99BB-FBEE-4390-BD10-FB11C15BC334}" dt="2025-06-15T03:44:26.622" v="2208" actId="20577"/>
          <ac:spMkLst>
            <pc:docMk/>
            <pc:sldMk cId="113228771" sldId="329"/>
            <ac:spMk id="4" creationId="{188B8F6D-8942-F688-72CA-46DB3DB6785B}"/>
          </ac:spMkLst>
        </pc:spChg>
        <pc:spChg chg="mod">
          <ac:chgData name="Fred Pearson" userId="3d061fc9c17ccac6" providerId="LiveId" clId="{B46B99BB-FBEE-4390-BD10-FB11C15BC334}" dt="2025-06-15T03:40:50.361" v="2154" actId="20577"/>
          <ac:spMkLst>
            <pc:docMk/>
            <pc:sldMk cId="113228771" sldId="329"/>
            <ac:spMk id="5" creationId="{9F2A9236-0EB5-B1F3-ED75-A3D078B95661}"/>
          </ac:spMkLst>
        </pc:spChg>
        <pc:spChg chg="mod">
          <ac:chgData name="Fred Pearson" userId="3d061fc9c17ccac6" providerId="LiveId" clId="{B46B99BB-FBEE-4390-BD10-FB11C15BC334}" dt="2025-06-15T03:44:29.579" v="2209" actId="20577"/>
          <ac:spMkLst>
            <pc:docMk/>
            <pc:sldMk cId="113228771" sldId="329"/>
            <ac:spMk id="6" creationId="{928424A5-0B8B-9B7F-6AD6-888B60996794}"/>
          </ac:spMkLst>
        </pc:spChg>
        <pc:spChg chg="add mod">
          <ac:chgData name="Fred Pearson" userId="3d061fc9c17ccac6" providerId="LiveId" clId="{B46B99BB-FBEE-4390-BD10-FB11C15BC334}" dt="2025-06-15T03:42:02.312" v="2168" actId="20577"/>
          <ac:spMkLst>
            <pc:docMk/>
            <pc:sldMk cId="113228771" sldId="329"/>
            <ac:spMk id="9" creationId="{CDBE1B5F-0BE2-BDA7-BD35-A6F92C68777D}"/>
          </ac:spMkLst>
        </pc:spChg>
      </pc:sldChg>
      <pc:sldChg chg="delSp modSp new mod">
        <pc:chgData name="Fred Pearson" userId="3d061fc9c17ccac6" providerId="LiveId" clId="{B46B99BB-FBEE-4390-BD10-FB11C15BC334}" dt="2025-06-17T19:32:21.471" v="5575" actId="478"/>
        <pc:sldMkLst>
          <pc:docMk/>
          <pc:sldMk cId="3876883929" sldId="330"/>
        </pc:sldMkLst>
        <pc:spChg chg="mod">
          <ac:chgData name="Fred Pearson" userId="3d061fc9c17ccac6" providerId="LiveId" clId="{B46B99BB-FBEE-4390-BD10-FB11C15BC334}" dt="2025-06-15T03:53:08.989" v="2828" actId="20577"/>
          <ac:spMkLst>
            <pc:docMk/>
            <pc:sldMk cId="3876883929" sldId="330"/>
            <ac:spMk id="2" creationId="{6132316E-D9BC-9246-86CF-F3B9C2E29110}"/>
          </ac:spMkLst>
        </pc:spChg>
        <pc:spChg chg="mod">
          <ac:chgData name="Fred Pearson" userId="3d061fc9c17ccac6" providerId="LiveId" clId="{B46B99BB-FBEE-4390-BD10-FB11C15BC334}" dt="2025-06-15T03:47:13.509" v="2313" actId="255"/>
          <ac:spMkLst>
            <pc:docMk/>
            <pc:sldMk cId="3876883929" sldId="330"/>
            <ac:spMk id="3" creationId="{6D0E55D2-D952-055A-B7D6-04B1A0269AFE}"/>
          </ac:spMkLst>
        </pc:spChg>
        <pc:spChg chg="mod">
          <ac:chgData name="Fred Pearson" userId="3d061fc9c17ccac6" providerId="LiveId" clId="{B46B99BB-FBEE-4390-BD10-FB11C15BC334}" dt="2025-06-15T03:52:40.765" v="2790" actId="14100"/>
          <ac:spMkLst>
            <pc:docMk/>
            <pc:sldMk cId="3876883929" sldId="330"/>
            <ac:spMk id="4" creationId="{E89BEE9C-F32B-4CCF-E8B0-FB8C0A88BC29}"/>
          </ac:spMkLst>
        </pc:spChg>
        <pc:spChg chg="del mod">
          <ac:chgData name="Fred Pearson" userId="3d061fc9c17ccac6" providerId="LiveId" clId="{B46B99BB-FBEE-4390-BD10-FB11C15BC334}" dt="2025-06-17T19:32:18.499" v="5574" actId="478"/>
          <ac:spMkLst>
            <pc:docMk/>
            <pc:sldMk cId="3876883929" sldId="330"/>
            <ac:spMk id="5" creationId="{DB73D095-7C4C-C642-746B-4E1CEE39D27F}"/>
          </ac:spMkLst>
        </pc:spChg>
        <pc:spChg chg="del mod">
          <ac:chgData name="Fred Pearson" userId="3d061fc9c17ccac6" providerId="LiveId" clId="{B46B99BB-FBEE-4390-BD10-FB11C15BC334}" dt="2025-06-17T19:32:21.471" v="5575" actId="478"/>
          <ac:spMkLst>
            <pc:docMk/>
            <pc:sldMk cId="3876883929" sldId="330"/>
            <ac:spMk id="6" creationId="{D2A041B8-7AE8-BFD1-A395-39DE1B7875C2}"/>
          </ac:spMkLst>
        </pc:spChg>
      </pc:sldChg>
      <pc:sldChg chg="modSp new mod">
        <pc:chgData name="Fred Pearson" userId="3d061fc9c17ccac6" providerId="LiveId" clId="{B46B99BB-FBEE-4390-BD10-FB11C15BC334}" dt="2025-06-17T02:50:49.236" v="5282" actId="27636"/>
        <pc:sldMkLst>
          <pc:docMk/>
          <pc:sldMk cId="1760942204" sldId="331"/>
        </pc:sldMkLst>
        <pc:spChg chg="mod">
          <ac:chgData name="Fred Pearson" userId="3d061fc9c17ccac6" providerId="LiveId" clId="{B46B99BB-FBEE-4390-BD10-FB11C15BC334}" dt="2025-06-15T03:59:26.265" v="3156" actId="20577"/>
          <ac:spMkLst>
            <pc:docMk/>
            <pc:sldMk cId="1760942204" sldId="331"/>
            <ac:spMk id="2" creationId="{45AD0FE4-2518-A236-A82F-0BCF5BF266F7}"/>
          </ac:spMkLst>
        </pc:spChg>
        <pc:spChg chg="mod">
          <ac:chgData name="Fred Pearson" userId="3d061fc9c17ccac6" providerId="LiveId" clId="{B46B99BB-FBEE-4390-BD10-FB11C15BC334}" dt="2025-06-15T03:55:32.476" v="2857" actId="115"/>
          <ac:spMkLst>
            <pc:docMk/>
            <pc:sldMk cId="1760942204" sldId="331"/>
            <ac:spMk id="3" creationId="{2275C35B-C6D1-49D6-575C-818582CA438D}"/>
          </ac:spMkLst>
        </pc:spChg>
        <pc:spChg chg="mod">
          <ac:chgData name="Fred Pearson" userId="3d061fc9c17ccac6" providerId="LiveId" clId="{B46B99BB-FBEE-4390-BD10-FB11C15BC334}" dt="2025-06-15T03:57:06.798" v="2868" actId="115"/>
          <ac:spMkLst>
            <pc:docMk/>
            <pc:sldMk cId="1760942204" sldId="331"/>
            <ac:spMk id="4" creationId="{11B40622-5E94-DA8B-4568-5FA86FB4C8A6}"/>
          </ac:spMkLst>
        </pc:spChg>
        <pc:spChg chg="mod">
          <ac:chgData name="Fred Pearson" userId="3d061fc9c17ccac6" providerId="LiveId" clId="{B46B99BB-FBEE-4390-BD10-FB11C15BC334}" dt="2025-06-15T03:53:53.294" v="2838" actId="14100"/>
          <ac:spMkLst>
            <pc:docMk/>
            <pc:sldMk cId="1760942204" sldId="331"/>
            <ac:spMk id="5" creationId="{841FB466-6CCC-01AC-DE15-C6427D809EFA}"/>
          </ac:spMkLst>
        </pc:spChg>
        <pc:spChg chg="mod">
          <ac:chgData name="Fred Pearson" userId="3d061fc9c17ccac6" providerId="LiveId" clId="{B46B99BB-FBEE-4390-BD10-FB11C15BC334}" dt="2025-06-17T02:50:49.236" v="5282" actId="27636"/>
          <ac:spMkLst>
            <pc:docMk/>
            <pc:sldMk cId="1760942204" sldId="331"/>
            <ac:spMk id="6" creationId="{E6709519-0487-0514-F723-0F3BA42ACEB6}"/>
          </ac:spMkLst>
        </pc:spChg>
      </pc:sldChg>
      <pc:sldChg chg="modSp new mod">
        <pc:chgData name="Fred Pearson" userId="3d061fc9c17ccac6" providerId="LiveId" clId="{B46B99BB-FBEE-4390-BD10-FB11C15BC334}" dt="2025-06-17T20:04:13.927" v="5636" actId="20577"/>
        <pc:sldMkLst>
          <pc:docMk/>
          <pc:sldMk cId="969980860" sldId="332"/>
        </pc:sldMkLst>
        <pc:spChg chg="mod">
          <ac:chgData name="Fred Pearson" userId="3d061fc9c17ccac6" providerId="LiveId" clId="{B46B99BB-FBEE-4390-BD10-FB11C15BC334}" dt="2025-06-17T20:04:13.927" v="5636" actId="20577"/>
          <ac:spMkLst>
            <pc:docMk/>
            <pc:sldMk cId="969980860" sldId="332"/>
            <ac:spMk id="2" creationId="{865EF743-1DF5-83E9-516B-7E4383C82ACA}"/>
          </ac:spMkLst>
        </pc:spChg>
        <pc:spChg chg="mod">
          <ac:chgData name="Fred Pearson" userId="3d061fc9c17ccac6" providerId="LiveId" clId="{B46B99BB-FBEE-4390-BD10-FB11C15BC334}" dt="2025-06-15T04:12:18.861" v="3433" actId="20577"/>
          <ac:spMkLst>
            <pc:docMk/>
            <pc:sldMk cId="969980860" sldId="332"/>
            <ac:spMk id="3" creationId="{04858A18-AABC-9993-1DC4-4590BCC47DF8}"/>
          </ac:spMkLst>
        </pc:spChg>
        <pc:spChg chg="mod">
          <ac:chgData name="Fred Pearson" userId="3d061fc9c17ccac6" providerId="LiveId" clId="{B46B99BB-FBEE-4390-BD10-FB11C15BC334}" dt="2025-06-17T14:34:39.743" v="5344" actId="20577"/>
          <ac:spMkLst>
            <pc:docMk/>
            <pc:sldMk cId="969980860" sldId="332"/>
            <ac:spMk id="4" creationId="{8CBA9617-01D8-A0F6-C648-7677EC33F02A}"/>
          </ac:spMkLst>
        </pc:spChg>
        <pc:spChg chg="mod">
          <ac:chgData name="Fred Pearson" userId="3d061fc9c17ccac6" providerId="LiveId" clId="{B46B99BB-FBEE-4390-BD10-FB11C15BC334}" dt="2025-06-15T04:13:14.664" v="3446" actId="20577"/>
          <ac:spMkLst>
            <pc:docMk/>
            <pc:sldMk cId="969980860" sldId="332"/>
            <ac:spMk id="5" creationId="{B752941F-CD6D-955E-04E4-D13CEB146120}"/>
          </ac:spMkLst>
        </pc:spChg>
        <pc:spChg chg="mod">
          <ac:chgData name="Fred Pearson" userId="3d061fc9c17ccac6" providerId="LiveId" clId="{B46B99BB-FBEE-4390-BD10-FB11C15BC334}" dt="2025-06-15T04:14:17.116" v="3484" actId="27636"/>
          <ac:spMkLst>
            <pc:docMk/>
            <pc:sldMk cId="969980860" sldId="332"/>
            <ac:spMk id="6" creationId="{1429AB4A-AFB2-9C1F-9A63-1B67408618D0}"/>
          </ac:spMkLst>
        </pc:spChg>
      </pc:sldChg>
      <pc:sldChg chg="delSp modSp new mod">
        <pc:chgData name="Fred Pearson" userId="3d061fc9c17ccac6" providerId="LiveId" clId="{B46B99BB-FBEE-4390-BD10-FB11C15BC334}" dt="2025-06-17T20:06:01.283" v="5638" actId="21"/>
        <pc:sldMkLst>
          <pc:docMk/>
          <pc:sldMk cId="4272880658" sldId="333"/>
        </pc:sldMkLst>
        <pc:spChg chg="mod">
          <ac:chgData name="Fred Pearson" userId="3d061fc9c17ccac6" providerId="LiveId" clId="{B46B99BB-FBEE-4390-BD10-FB11C15BC334}" dt="2025-06-15T04:27:06.577" v="4128" actId="1076"/>
          <ac:spMkLst>
            <pc:docMk/>
            <pc:sldMk cId="4272880658" sldId="333"/>
            <ac:spMk id="2" creationId="{481AD90E-D03B-D569-163D-41BE9FB28249}"/>
          </ac:spMkLst>
        </pc:spChg>
        <pc:spChg chg="mod">
          <ac:chgData name="Fred Pearson" userId="3d061fc9c17ccac6" providerId="LiveId" clId="{B46B99BB-FBEE-4390-BD10-FB11C15BC334}" dt="2025-06-15T04:25:54.206" v="4117" actId="122"/>
          <ac:spMkLst>
            <pc:docMk/>
            <pc:sldMk cId="4272880658" sldId="333"/>
            <ac:spMk id="3" creationId="{C170B2F1-90F8-0016-5F6F-F12422088B17}"/>
          </ac:spMkLst>
        </pc:spChg>
        <pc:spChg chg="mod">
          <ac:chgData name="Fred Pearson" userId="3d061fc9c17ccac6" providerId="LiveId" clId="{B46B99BB-FBEE-4390-BD10-FB11C15BC334}" dt="2025-06-17T20:05:52.618" v="5637" actId="20577"/>
          <ac:spMkLst>
            <pc:docMk/>
            <pc:sldMk cId="4272880658" sldId="333"/>
            <ac:spMk id="4" creationId="{9DB11B2D-4852-E0B4-876F-138FA7AE854E}"/>
          </ac:spMkLst>
        </pc:spChg>
        <pc:spChg chg="mod">
          <ac:chgData name="Fred Pearson" userId="3d061fc9c17ccac6" providerId="LiveId" clId="{B46B99BB-FBEE-4390-BD10-FB11C15BC334}" dt="2025-06-15T04:19:39.898" v="3691" actId="115"/>
          <ac:spMkLst>
            <pc:docMk/>
            <pc:sldMk cId="4272880658" sldId="333"/>
            <ac:spMk id="5" creationId="{812C8CE1-5914-3C98-EB38-8346EBC3A448}"/>
          </ac:spMkLst>
        </pc:spChg>
        <pc:spChg chg="del mod">
          <ac:chgData name="Fred Pearson" userId="3d061fc9c17ccac6" providerId="LiveId" clId="{B46B99BB-FBEE-4390-BD10-FB11C15BC334}" dt="2025-06-17T20:06:01.283" v="5638" actId="21"/>
          <ac:spMkLst>
            <pc:docMk/>
            <pc:sldMk cId="4272880658" sldId="333"/>
            <ac:spMk id="6" creationId="{AFB49DFA-A16C-CB82-B19D-AF334691C73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058" cy="470218"/>
          </a:xfrm>
          <a:prstGeom prst="rect">
            <a:avLst/>
          </a:prstGeom>
        </p:spPr>
        <p:txBody>
          <a:bodyPr vert="horz" lIns="91614" tIns="45807" rIns="91614" bIns="45807" rtlCol="0"/>
          <a:lstStyle>
            <a:lvl1pPr algn="l">
              <a:defRPr sz="1200"/>
            </a:lvl1pPr>
          </a:lstStyle>
          <a:p>
            <a:endParaRPr lang="en-US"/>
          </a:p>
        </p:txBody>
      </p:sp>
      <p:sp>
        <p:nvSpPr>
          <p:cNvPr id="3" name="Date Placeholder 2"/>
          <p:cNvSpPr>
            <a:spLocks noGrp="1"/>
          </p:cNvSpPr>
          <p:nvPr>
            <p:ph type="dt" sz="quarter" idx="1"/>
          </p:nvPr>
        </p:nvSpPr>
        <p:spPr>
          <a:xfrm>
            <a:off x="4022824" y="0"/>
            <a:ext cx="3078058" cy="470218"/>
          </a:xfrm>
          <a:prstGeom prst="rect">
            <a:avLst/>
          </a:prstGeom>
        </p:spPr>
        <p:txBody>
          <a:bodyPr vert="horz" lIns="91614" tIns="45807" rIns="91614" bIns="45807" rtlCol="0"/>
          <a:lstStyle>
            <a:lvl1pPr algn="r">
              <a:defRPr sz="1200"/>
            </a:lvl1pPr>
          </a:lstStyle>
          <a:p>
            <a:fld id="{2541445A-E217-A24B-9AFE-B03F81DEC001}" type="datetimeFigureOut">
              <a:rPr lang="en-US" smtClean="0"/>
              <a:pPr/>
              <a:t>6/17/2025</a:t>
            </a:fld>
            <a:endParaRPr lang="en-US"/>
          </a:p>
        </p:txBody>
      </p:sp>
      <p:sp>
        <p:nvSpPr>
          <p:cNvPr id="4" name="Footer Placeholder 3"/>
          <p:cNvSpPr>
            <a:spLocks noGrp="1"/>
          </p:cNvSpPr>
          <p:nvPr>
            <p:ph type="ftr" sz="quarter" idx="2"/>
          </p:nvPr>
        </p:nvSpPr>
        <p:spPr>
          <a:xfrm>
            <a:off x="0" y="8916669"/>
            <a:ext cx="3078058" cy="470218"/>
          </a:xfrm>
          <a:prstGeom prst="rect">
            <a:avLst/>
          </a:prstGeom>
        </p:spPr>
        <p:txBody>
          <a:bodyPr vert="horz" lIns="91614" tIns="45807" rIns="91614" bIns="45807" rtlCol="0" anchor="b"/>
          <a:lstStyle>
            <a:lvl1pPr algn="l">
              <a:defRPr sz="1200"/>
            </a:lvl1pPr>
          </a:lstStyle>
          <a:p>
            <a:endParaRPr lang="en-US"/>
          </a:p>
        </p:txBody>
      </p:sp>
      <p:sp>
        <p:nvSpPr>
          <p:cNvPr id="5" name="Slide Number Placeholder 4"/>
          <p:cNvSpPr>
            <a:spLocks noGrp="1"/>
          </p:cNvSpPr>
          <p:nvPr>
            <p:ph type="sldNum" sz="quarter" idx="3"/>
          </p:nvPr>
        </p:nvSpPr>
        <p:spPr>
          <a:xfrm>
            <a:off x="4022824" y="8916669"/>
            <a:ext cx="3078058" cy="470218"/>
          </a:xfrm>
          <a:prstGeom prst="rect">
            <a:avLst/>
          </a:prstGeom>
        </p:spPr>
        <p:txBody>
          <a:bodyPr vert="horz" lIns="91614" tIns="45807" rIns="91614" bIns="45807" rtlCol="0" anchor="b"/>
          <a:lstStyle>
            <a:lvl1pPr algn="r">
              <a:defRPr sz="1200"/>
            </a:lvl1pPr>
          </a:lstStyle>
          <a:p>
            <a:fld id="{F2994A85-5697-4142-BCA4-D678817F4DBF}" type="slidenum">
              <a:rPr lang="en-US" smtClean="0"/>
              <a:pPr/>
              <a:t>‹#›</a:t>
            </a:fld>
            <a:endParaRPr lang="en-US"/>
          </a:p>
        </p:txBody>
      </p:sp>
    </p:spTree>
    <p:extLst>
      <p:ext uri="{BB962C8B-B14F-4D97-AF65-F5344CB8AC3E}">
        <p14:creationId xmlns:p14="http://schemas.microsoft.com/office/powerpoint/2010/main" val="915065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058" cy="470218"/>
          </a:xfrm>
          <a:prstGeom prst="rect">
            <a:avLst/>
          </a:prstGeom>
        </p:spPr>
        <p:txBody>
          <a:bodyPr vert="horz" lIns="91614" tIns="45807" rIns="91614" bIns="45807" rtlCol="0"/>
          <a:lstStyle>
            <a:lvl1pPr algn="l">
              <a:defRPr sz="1200"/>
            </a:lvl1pPr>
          </a:lstStyle>
          <a:p>
            <a:endParaRPr lang="en-US"/>
          </a:p>
        </p:txBody>
      </p:sp>
      <p:sp>
        <p:nvSpPr>
          <p:cNvPr id="3" name="Date Placeholder 2"/>
          <p:cNvSpPr>
            <a:spLocks noGrp="1"/>
          </p:cNvSpPr>
          <p:nvPr>
            <p:ph type="dt" idx="1"/>
          </p:nvPr>
        </p:nvSpPr>
        <p:spPr>
          <a:xfrm>
            <a:off x="4022824" y="0"/>
            <a:ext cx="3078058" cy="470218"/>
          </a:xfrm>
          <a:prstGeom prst="rect">
            <a:avLst/>
          </a:prstGeom>
        </p:spPr>
        <p:txBody>
          <a:bodyPr vert="horz" lIns="91614" tIns="45807" rIns="91614" bIns="45807" rtlCol="0"/>
          <a:lstStyle>
            <a:lvl1pPr algn="r">
              <a:defRPr sz="1200"/>
            </a:lvl1pPr>
          </a:lstStyle>
          <a:p>
            <a:fld id="{FFE6E505-B00D-432A-AA70-CE0C12879088}" type="datetimeFigureOut">
              <a:rPr lang="en-US" smtClean="0"/>
              <a:pPr/>
              <a:t>6/17/2025</a:t>
            </a:fld>
            <a:endParaRPr lang="en-US"/>
          </a:p>
        </p:txBody>
      </p:sp>
      <p:sp>
        <p:nvSpPr>
          <p:cNvPr id="4" name="Slide Image Placeholder 3"/>
          <p:cNvSpPr>
            <a:spLocks noGrp="1" noRot="1" noChangeAspect="1"/>
          </p:cNvSpPr>
          <p:nvPr>
            <p:ph type="sldImg" idx="2"/>
          </p:nvPr>
        </p:nvSpPr>
        <p:spPr>
          <a:xfrm>
            <a:off x="1203325" y="703263"/>
            <a:ext cx="4695825" cy="3522662"/>
          </a:xfrm>
          <a:prstGeom prst="rect">
            <a:avLst/>
          </a:prstGeom>
          <a:noFill/>
          <a:ln w="12700">
            <a:solidFill>
              <a:prstClr val="black"/>
            </a:solidFill>
          </a:ln>
        </p:spPr>
        <p:txBody>
          <a:bodyPr vert="horz" lIns="91614" tIns="45807" rIns="91614" bIns="45807" rtlCol="0" anchor="ctr"/>
          <a:lstStyle/>
          <a:p>
            <a:endParaRPr lang="en-US"/>
          </a:p>
        </p:txBody>
      </p:sp>
      <p:sp>
        <p:nvSpPr>
          <p:cNvPr id="5" name="Notes Placeholder 4"/>
          <p:cNvSpPr>
            <a:spLocks noGrp="1"/>
          </p:cNvSpPr>
          <p:nvPr>
            <p:ph type="body" sz="quarter" idx="3"/>
          </p:nvPr>
        </p:nvSpPr>
        <p:spPr>
          <a:xfrm>
            <a:off x="710567" y="4459129"/>
            <a:ext cx="5681343" cy="4225608"/>
          </a:xfrm>
          <a:prstGeom prst="rect">
            <a:avLst/>
          </a:prstGeom>
        </p:spPr>
        <p:txBody>
          <a:bodyPr vert="horz" lIns="91614" tIns="45807" rIns="91614" bIns="4580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6669"/>
            <a:ext cx="3078058" cy="470218"/>
          </a:xfrm>
          <a:prstGeom prst="rect">
            <a:avLst/>
          </a:prstGeom>
        </p:spPr>
        <p:txBody>
          <a:bodyPr vert="horz" lIns="91614" tIns="45807" rIns="91614" bIns="45807" rtlCol="0" anchor="b"/>
          <a:lstStyle>
            <a:lvl1pPr algn="l">
              <a:defRPr sz="1200"/>
            </a:lvl1pPr>
          </a:lstStyle>
          <a:p>
            <a:endParaRPr lang="en-US"/>
          </a:p>
        </p:txBody>
      </p:sp>
      <p:sp>
        <p:nvSpPr>
          <p:cNvPr id="7" name="Slide Number Placeholder 6"/>
          <p:cNvSpPr>
            <a:spLocks noGrp="1"/>
          </p:cNvSpPr>
          <p:nvPr>
            <p:ph type="sldNum" sz="quarter" idx="5"/>
          </p:nvPr>
        </p:nvSpPr>
        <p:spPr>
          <a:xfrm>
            <a:off x="4022824" y="8916669"/>
            <a:ext cx="3078058" cy="470218"/>
          </a:xfrm>
          <a:prstGeom prst="rect">
            <a:avLst/>
          </a:prstGeom>
        </p:spPr>
        <p:txBody>
          <a:bodyPr vert="horz" lIns="91614" tIns="45807" rIns="91614" bIns="45807" rtlCol="0" anchor="b"/>
          <a:lstStyle>
            <a:lvl1pPr algn="r">
              <a:defRPr sz="1200"/>
            </a:lvl1pPr>
          </a:lstStyle>
          <a:p>
            <a:fld id="{8A896AA2-5502-4CB2-987C-6C2826546F18}" type="slidenum">
              <a:rPr lang="en-US" smtClean="0"/>
              <a:pPr/>
              <a:t>‹#›</a:t>
            </a:fld>
            <a:endParaRPr lang="en-US"/>
          </a:p>
        </p:txBody>
      </p:sp>
    </p:spTree>
    <p:extLst>
      <p:ext uri="{BB962C8B-B14F-4D97-AF65-F5344CB8AC3E}">
        <p14:creationId xmlns:p14="http://schemas.microsoft.com/office/powerpoint/2010/main" val="22698813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A896AA2-5502-4CB2-987C-6C2826546F18}" type="slidenum">
              <a:rPr lang="en-US" smtClean="0"/>
              <a:pPr/>
              <a:t>8</a:t>
            </a:fld>
            <a:endParaRPr lang="en-US"/>
          </a:p>
        </p:txBody>
      </p:sp>
    </p:spTree>
    <p:extLst>
      <p:ext uri="{BB962C8B-B14F-4D97-AF65-F5344CB8AC3E}">
        <p14:creationId xmlns:p14="http://schemas.microsoft.com/office/powerpoint/2010/main" val="40064169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A896AA2-5502-4CB2-987C-6C2826546F18}" type="slidenum">
              <a:rPr lang="en-US" smtClean="0"/>
              <a:pPr/>
              <a:t>12</a:t>
            </a:fld>
            <a:endParaRPr lang="en-US"/>
          </a:p>
        </p:txBody>
      </p:sp>
    </p:spTree>
    <p:extLst>
      <p:ext uri="{BB962C8B-B14F-4D97-AF65-F5344CB8AC3E}">
        <p14:creationId xmlns:p14="http://schemas.microsoft.com/office/powerpoint/2010/main" val="13922941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a:t>Click to edit Master title style</a:t>
            </a:r>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BC4504E-4303-6A44-BBCA-70D8E9D9708B}" type="datetime1">
              <a:rPr lang="en-US" smtClean="0"/>
              <a:pPr/>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30D1C9D-7507-A84A-AA9A-357E71536732}" type="datetime1">
              <a:rPr lang="en-US" smtClean="0"/>
              <a:pPr/>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5DDABB-9F53-E04D-97D7-A8337A711F89}" type="datetime1">
              <a:rPr lang="en-US" smtClean="0"/>
              <a:pPr/>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B65DC0-E524-394D-87C6-D0B8A2EFD56D}" type="datetime1">
              <a:rPr lang="en-US" smtClean="0"/>
              <a:pPr/>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a:t>Click to edit Master title style</a:t>
            </a:r>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D8AD2E-657F-4F45-9F42-E0F6B6EA9B6D}" type="datetime1">
              <a:rPr lang="en-US" smtClean="0"/>
              <a:pPr/>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5B36A84-5654-FF43-AB36-160A3F4059C2}" type="datetime1">
              <a:rPr lang="en-US" smtClean="0"/>
              <a:pPr/>
              <a:t>6/17/2025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Times New Roman"/>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Times New Roman"/>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483A5C-4034-1E41-BC6D-1F11ABB7FE4B}" type="datetime1">
              <a:rPr lang="en-US" smtClean="0"/>
              <a:pPr/>
              <a:t>6/17/2025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EBEB0A-9E3D-4B14-9782-E2AE3DA60D96}"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982CC3C-87DA-1943-9EB2-DAF9CF378363}" type="datetime1">
              <a:rPr lang="en-US" smtClean="0"/>
              <a:pPr/>
              <a:t>6/17/2025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CE51D1-F56F-C04E-A27D-47155FF05F16}" type="datetime1">
              <a:rPr lang="en-US" smtClean="0"/>
              <a:pPr/>
              <a:t>6/17/2025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a:t>Click to edit Master title style</a:t>
            </a:r>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35FFE9-3D8D-D443-AC11-C8E4859A8BF8}" type="datetime1">
              <a:rPr lang="en-US" smtClean="0"/>
              <a:pPr/>
              <a:t>6/17/2025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a:t>Click to edit Master title style</a:t>
            </a:r>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BC1C850-C5B4-0F47-A835-7D7149E724D3}" type="datetime1">
              <a:rPr lang="en-US" smtClean="0"/>
              <a:pPr/>
              <a:t>6/17/2025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17A5FCE9-B961-F849-83BF-A2A2CE2E2FFB}" type="datetime1">
              <a:rPr lang="en-US" smtClean="0"/>
              <a:pPr/>
              <a:t>6/17/2025</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Times New Roman"/>
              </a:defRPr>
            </a:lvl1pPr>
          </a:lstStyle>
          <a:p>
            <a:fld id="{BFEBEB0A-9E3D-4B14-9782-E2AE3DA60D96}"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5400" kern="1200">
          <a:solidFill>
            <a:schemeClr val="tx1">
              <a:lumMod val="85000"/>
              <a:lumOff val="15000"/>
            </a:schemeClr>
          </a:solidFill>
          <a:latin typeface="Times New Roman"/>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168400"/>
            <a:ext cx="7543800" cy="1524000"/>
          </a:xfrm>
        </p:spPr>
        <p:txBody>
          <a:bodyPr/>
          <a:lstStyle/>
          <a:p>
            <a:pPr algn="ctr"/>
            <a:r>
              <a:rPr lang="en-US" sz="4000" dirty="0">
                <a:solidFill>
                  <a:schemeClr val="bg1"/>
                </a:solidFill>
              </a:rPr>
              <a:t>New Bedford Educators</a:t>
            </a:r>
            <a:br>
              <a:rPr lang="en-US" sz="4000" dirty="0">
                <a:solidFill>
                  <a:schemeClr val="bg1"/>
                </a:solidFill>
              </a:rPr>
            </a:br>
            <a:r>
              <a:rPr lang="en-US" sz="4000" dirty="0">
                <a:solidFill>
                  <a:schemeClr val="bg1"/>
                </a:solidFill>
              </a:rPr>
              <a:t>Unit A Contract Ratification Meeting</a:t>
            </a:r>
            <a:br>
              <a:rPr lang="en-US" sz="5400" dirty="0">
                <a:solidFill>
                  <a:schemeClr val="bg1"/>
                </a:solidFill>
              </a:rPr>
            </a:br>
            <a:r>
              <a:rPr lang="en-US" sz="3200" dirty="0">
                <a:solidFill>
                  <a:schemeClr val="bg1"/>
                </a:solidFill>
              </a:rPr>
              <a:t>June 18</a:t>
            </a:r>
            <a:r>
              <a:rPr lang="en-US" sz="3200" baseline="30000" dirty="0">
                <a:solidFill>
                  <a:schemeClr val="bg1"/>
                </a:solidFill>
              </a:rPr>
              <a:t>th</a:t>
            </a:r>
            <a:r>
              <a:rPr lang="en-US" sz="3200" dirty="0">
                <a:solidFill>
                  <a:schemeClr val="bg1"/>
                </a:solidFill>
              </a:rPr>
              <a:t>, 2025</a:t>
            </a:r>
          </a:p>
        </p:txBody>
      </p:sp>
      <p:sp>
        <p:nvSpPr>
          <p:cNvPr id="3" name="Subtitle 2"/>
          <p:cNvSpPr>
            <a:spLocks noGrp="1"/>
          </p:cNvSpPr>
          <p:nvPr>
            <p:ph type="subTitle" idx="1"/>
          </p:nvPr>
        </p:nvSpPr>
        <p:spPr>
          <a:xfrm>
            <a:off x="762000" y="3759200"/>
            <a:ext cx="6858000" cy="1955800"/>
          </a:xfrm>
        </p:spPr>
        <p:txBody>
          <a:bodyPr>
            <a:normAutofit lnSpcReduction="10000"/>
          </a:bodyPr>
          <a:lstStyle/>
          <a:p>
            <a:pPr algn="ctr"/>
            <a:r>
              <a:rPr lang="en-US" dirty="0"/>
              <a:t> </a:t>
            </a:r>
            <a:r>
              <a:rPr lang="en-US" sz="2400" dirty="0"/>
              <a:t>Memorandum of Agreement between the New Bedford School Committee and the New Bedford Educators Association, Inc.- Unit A </a:t>
            </a:r>
          </a:p>
          <a:p>
            <a:pPr algn="ctr"/>
            <a:endParaRPr lang="en-US" sz="2400" dirty="0"/>
          </a:p>
          <a:p>
            <a:pPr algn="ctr"/>
            <a:r>
              <a:rPr lang="en-US" sz="2400" dirty="0"/>
              <a:t>  July 1, 2025-June 30, 2028</a:t>
            </a:r>
          </a:p>
        </p:txBody>
      </p:sp>
    </p:spTree>
    <p:extLst>
      <p:ext uri="{BB962C8B-B14F-4D97-AF65-F5344CB8AC3E}">
        <p14:creationId xmlns:p14="http://schemas.microsoft.com/office/powerpoint/2010/main" val="2702430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EBEB0A-9E3D-4B14-9782-E2AE3DA60D96}" type="slidenum">
              <a:rPr lang="en-US" smtClean="0"/>
              <a:pPr/>
              <a:t>10</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1300089550"/>
              </p:ext>
            </p:extLst>
          </p:nvPr>
        </p:nvGraphicFramePr>
        <p:xfrm>
          <a:off x="776882" y="3125"/>
          <a:ext cx="7605114" cy="5933440"/>
        </p:xfrm>
        <a:graphic>
          <a:graphicData uri="http://schemas.openxmlformats.org/drawingml/2006/table">
            <a:tbl>
              <a:tblPr firstRow="1" bandRow="1">
                <a:tableStyleId>{5C22544A-7EE6-4342-B048-85BDC9FD1C3A}</a:tableStyleId>
              </a:tblPr>
              <a:tblGrid>
                <a:gridCol w="1193686">
                  <a:extLst>
                    <a:ext uri="{9D8B030D-6E8A-4147-A177-3AD203B41FA5}">
                      <a16:colId xmlns:a16="http://schemas.microsoft.com/office/drawing/2014/main" val="20000"/>
                    </a:ext>
                  </a:extLst>
                </a:gridCol>
                <a:gridCol w="1103669">
                  <a:extLst>
                    <a:ext uri="{9D8B030D-6E8A-4147-A177-3AD203B41FA5}">
                      <a16:colId xmlns:a16="http://schemas.microsoft.com/office/drawing/2014/main" val="20001"/>
                    </a:ext>
                  </a:extLst>
                </a:gridCol>
                <a:gridCol w="872896">
                  <a:extLst>
                    <a:ext uri="{9D8B030D-6E8A-4147-A177-3AD203B41FA5}">
                      <a16:colId xmlns:a16="http://schemas.microsoft.com/office/drawing/2014/main" val="20002"/>
                    </a:ext>
                  </a:extLst>
                </a:gridCol>
                <a:gridCol w="1103669">
                  <a:extLst>
                    <a:ext uri="{9D8B030D-6E8A-4147-A177-3AD203B41FA5}">
                      <a16:colId xmlns:a16="http://schemas.microsoft.com/office/drawing/2014/main" val="20003"/>
                    </a:ext>
                  </a:extLst>
                </a:gridCol>
                <a:gridCol w="872896">
                  <a:extLst>
                    <a:ext uri="{9D8B030D-6E8A-4147-A177-3AD203B41FA5}">
                      <a16:colId xmlns:a16="http://schemas.microsoft.com/office/drawing/2014/main" val="20004"/>
                    </a:ext>
                  </a:extLst>
                </a:gridCol>
                <a:gridCol w="1229149">
                  <a:extLst>
                    <a:ext uri="{9D8B030D-6E8A-4147-A177-3AD203B41FA5}">
                      <a16:colId xmlns:a16="http://schemas.microsoft.com/office/drawing/2014/main" val="20005"/>
                    </a:ext>
                  </a:extLst>
                </a:gridCol>
                <a:gridCol w="1229149">
                  <a:extLst>
                    <a:ext uri="{9D8B030D-6E8A-4147-A177-3AD203B41FA5}">
                      <a16:colId xmlns:a16="http://schemas.microsoft.com/office/drawing/2014/main" val="1050624936"/>
                    </a:ext>
                  </a:extLst>
                </a:gridCol>
              </a:tblGrid>
              <a:tr h="741680">
                <a:tc gridSpan="6">
                  <a:txBody>
                    <a:bodyPr/>
                    <a:lstStyle/>
                    <a:p>
                      <a:pPr algn="ctr" fontAlgn="ctr"/>
                      <a:r>
                        <a:rPr lang="en-US" sz="1800" b="1" i="0" u="sng" strike="noStrike" dirty="0">
                          <a:solidFill>
                            <a:schemeClr val="bg1"/>
                          </a:solidFill>
                          <a:latin typeface="Times New Roman"/>
                        </a:rPr>
                        <a:t>Effective 07/01/2026</a:t>
                      </a: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endParaRPr lang="en-US" sz="1800" b="1" i="0" u="sng" strike="noStrike">
                        <a:solidFill>
                          <a:schemeClr val="bg1"/>
                        </a:solidFill>
                        <a:latin typeface="Times New Roman"/>
                      </a:endParaRPr>
                    </a:p>
                  </a:txBody>
                  <a:tcPr marL="7620" marR="7620" marT="7620" marB="0" anchor="ctr"/>
                </a:tc>
                <a:extLst>
                  <a:ext uri="{0D108BD9-81ED-4DB2-BD59-A6C34878D82A}">
                    <a16:rowId xmlns:a16="http://schemas.microsoft.com/office/drawing/2014/main" val="10000"/>
                  </a:ext>
                </a:extLst>
              </a:tr>
              <a:tr h="370840">
                <a:tc>
                  <a:txBody>
                    <a:bodyPr/>
                    <a:lstStyle/>
                    <a:p>
                      <a:pPr algn="l" fontAlgn="b"/>
                      <a:endParaRPr lang="en-US" sz="14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n-US" sz="1400" b="1" i="0" u="none" strike="noStrike">
                          <a:solidFill>
                            <a:srgbClr val="000000"/>
                          </a:solidFill>
                          <a:effectLst/>
                          <a:latin typeface="Calibri" panose="020F0502020204030204" pitchFamily="34" charset="0"/>
                        </a:rPr>
                        <a:t>BA</a:t>
                      </a:r>
                    </a:p>
                  </a:txBody>
                  <a:tcPr marL="7620" marR="7620" marT="7620" marB="0" anchor="b"/>
                </a:tc>
                <a:tc>
                  <a:txBody>
                    <a:bodyPr/>
                    <a:lstStyle/>
                    <a:p>
                      <a:pPr algn="l" fontAlgn="b"/>
                      <a:r>
                        <a:rPr lang="en-US" sz="1400" b="1" i="0" u="none" strike="noStrike">
                          <a:solidFill>
                            <a:srgbClr val="000000"/>
                          </a:solidFill>
                          <a:effectLst/>
                          <a:latin typeface="Calibri" panose="020F0502020204030204" pitchFamily="34" charset="0"/>
                        </a:rPr>
                        <a:t>BA+15</a:t>
                      </a:r>
                    </a:p>
                  </a:txBody>
                  <a:tcPr marL="7620" marR="7620" marT="7620" marB="0" anchor="b"/>
                </a:tc>
                <a:tc>
                  <a:txBody>
                    <a:bodyPr/>
                    <a:lstStyle/>
                    <a:p>
                      <a:pPr algn="l" fontAlgn="b"/>
                      <a:r>
                        <a:rPr lang="en-US" sz="1400" b="1" i="0" u="none" strike="noStrike">
                          <a:solidFill>
                            <a:srgbClr val="000000"/>
                          </a:solidFill>
                          <a:effectLst/>
                          <a:latin typeface="Calibri" panose="020F0502020204030204" pitchFamily="34" charset="0"/>
                        </a:rPr>
                        <a:t>B30/MA</a:t>
                      </a:r>
                    </a:p>
                  </a:txBody>
                  <a:tcPr marL="7620" marR="7620" marT="7620" marB="0" anchor="b"/>
                </a:tc>
                <a:tc>
                  <a:txBody>
                    <a:bodyPr/>
                    <a:lstStyle/>
                    <a:p>
                      <a:pPr algn="l" fontAlgn="b"/>
                      <a:r>
                        <a:rPr lang="en-US" sz="1400" b="1" i="0" u="none" strike="noStrike">
                          <a:solidFill>
                            <a:srgbClr val="000000"/>
                          </a:solidFill>
                          <a:effectLst/>
                          <a:latin typeface="Calibri" panose="020F0502020204030204" pitchFamily="34" charset="0"/>
                        </a:rPr>
                        <a:t>MA+15</a:t>
                      </a:r>
                    </a:p>
                  </a:txBody>
                  <a:tcPr marL="7620" marR="7620" marT="7620" marB="0" anchor="b"/>
                </a:tc>
                <a:tc>
                  <a:txBody>
                    <a:bodyPr/>
                    <a:lstStyle/>
                    <a:p>
                      <a:pPr algn="l" fontAlgn="b"/>
                      <a:r>
                        <a:rPr lang="en-US" sz="1400" b="1" i="0" u="none" strike="noStrike">
                          <a:solidFill>
                            <a:srgbClr val="000000"/>
                          </a:solidFill>
                          <a:effectLst/>
                          <a:latin typeface="Calibri" panose="020F0502020204030204" pitchFamily="34" charset="0"/>
                        </a:rPr>
                        <a:t>MA +30</a:t>
                      </a:r>
                    </a:p>
                  </a:txBody>
                  <a:tcPr marL="7620" marR="7620" marT="7620" marB="0" anchor="b"/>
                </a:tc>
                <a:tc>
                  <a:txBody>
                    <a:bodyPr/>
                    <a:lstStyle/>
                    <a:p>
                      <a:pPr algn="l" fontAlgn="b"/>
                      <a:r>
                        <a:rPr lang="en-US" sz="1400" b="1" i="0" u="none" strike="noStrike">
                          <a:solidFill>
                            <a:srgbClr val="000000"/>
                          </a:solidFill>
                          <a:effectLst/>
                          <a:latin typeface="Calibri" panose="020F0502020204030204" pitchFamily="34" charset="0"/>
                        </a:rPr>
                        <a:t>CAGS/DOC</a:t>
                      </a:r>
                    </a:p>
                  </a:txBody>
                  <a:tcPr marL="7620" marR="7620" marT="7620" marB="0" anchor="b"/>
                </a:tc>
                <a:extLst>
                  <a:ext uri="{0D108BD9-81ED-4DB2-BD59-A6C34878D82A}">
                    <a16:rowId xmlns:a16="http://schemas.microsoft.com/office/drawing/2014/main" val="10001"/>
                  </a:ext>
                </a:extLst>
              </a:tr>
              <a:tr h="370840">
                <a:tc>
                  <a:txBody>
                    <a:bodyPr/>
                    <a:lstStyle/>
                    <a:p>
                      <a:pPr algn="l" fontAlgn="b"/>
                      <a:r>
                        <a:rPr lang="en-US" sz="1400" b="1" i="0" u="none" strike="noStrike" dirty="0">
                          <a:solidFill>
                            <a:srgbClr val="000000"/>
                          </a:solidFill>
                          <a:effectLst/>
                          <a:latin typeface="Calibri" panose="020F0502020204030204" pitchFamily="34" charset="0"/>
                        </a:rPr>
                        <a:t>Step 3</a:t>
                      </a:r>
                    </a:p>
                  </a:txBody>
                  <a:tcPr marL="7620" marR="7620" marT="7620" marB="0" anchor="b"/>
                </a:tc>
                <a:tc>
                  <a:txBody>
                    <a:bodyPr/>
                    <a:lstStyle/>
                    <a:p>
                      <a:pPr algn="r" fontAlgn="b"/>
                      <a:endParaRPr lang="en-US"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endParaRPr lang="en-US"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endParaRPr lang="en-US"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endParaRPr lang="en-US"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endParaRPr lang="en-US"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endParaRPr lang="en-US" sz="1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2"/>
                  </a:ext>
                </a:extLst>
              </a:tr>
              <a:tr h="370840">
                <a:tc>
                  <a:txBody>
                    <a:bodyPr/>
                    <a:lstStyle/>
                    <a:p>
                      <a:pPr algn="l" fontAlgn="b"/>
                      <a:r>
                        <a:rPr lang="en-US" sz="1400" b="1" i="0" u="none" strike="noStrike" dirty="0">
                          <a:solidFill>
                            <a:srgbClr val="000000"/>
                          </a:solidFill>
                          <a:effectLst/>
                          <a:latin typeface="Calibri" panose="020F0502020204030204" pitchFamily="34" charset="0"/>
                        </a:rPr>
                        <a:t>Step 4</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58,068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58,992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61,149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61,918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62,692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63,461 </a:t>
                      </a:r>
                    </a:p>
                  </a:txBody>
                  <a:tcPr marL="7620" marR="7620" marT="7620" marB="0" anchor="b"/>
                </a:tc>
                <a:extLst>
                  <a:ext uri="{0D108BD9-81ED-4DB2-BD59-A6C34878D82A}">
                    <a16:rowId xmlns:a16="http://schemas.microsoft.com/office/drawing/2014/main" val="10003"/>
                  </a:ext>
                </a:extLst>
              </a:tr>
              <a:tr h="370840">
                <a:tc>
                  <a:txBody>
                    <a:bodyPr/>
                    <a:lstStyle/>
                    <a:p>
                      <a:pPr algn="l" fontAlgn="b"/>
                      <a:r>
                        <a:rPr lang="en-US" sz="1400" b="1" i="0" u="none" strike="noStrike" dirty="0">
                          <a:solidFill>
                            <a:srgbClr val="000000"/>
                          </a:solidFill>
                          <a:effectLst/>
                          <a:latin typeface="Calibri" panose="020F0502020204030204" pitchFamily="34" charset="0"/>
                        </a:rPr>
                        <a:t>Step 5</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61,538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62,463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64,620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65,390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66,161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66,931 </a:t>
                      </a:r>
                    </a:p>
                  </a:txBody>
                  <a:tcPr marL="7620" marR="7620" marT="7620" marB="0" anchor="b"/>
                </a:tc>
                <a:extLst>
                  <a:ext uri="{0D108BD9-81ED-4DB2-BD59-A6C34878D82A}">
                    <a16:rowId xmlns:a16="http://schemas.microsoft.com/office/drawing/2014/main" val="10004"/>
                  </a:ext>
                </a:extLst>
              </a:tr>
              <a:tr h="370840">
                <a:tc>
                  <a:txBody>
                    <a:bodyPr/>
                    <a:lstStyle/>
                    <a:p>
                      <a:pPr algn="l" fontAlgn="b"/>
                      <a:r>
                        <a:rPr lang="en-US" sz="1400" b="1" i="0" u="none" strike="noStrike" dirty="0">
                          <a:solidFill>
                            <a:srgbClr val="000000"/>
                          </a:solidFill>
                          <a:effectLst/>
                          <a:latin typeface="Calibri" panose="020F0502020204030204" pitchFamily="34" charset="0"/>
                        </a:rPr>
                        <a:t>Step 6</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65,009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65,934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68,092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68,862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69,633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70,403 </a:t>
                      </a:r>
                    </a:p>
                  </a:txBody>
                  <a:tcPr marL="7620" marR="7620" marT="7620" marB="0" anchor="b"/>
                </a:tc>
                <a:extLst>
                  <a:ext uri="{0D108BD9-81ED-4DB2-BD59-A6C34878D82A}">
                    <a16:rowId xmlns:a16="http://schemas.microsoft.com/office/drawing/2014/main" val="10005"/>
                  </a:ext>
                </a:extLst>
              </a:tr>
              <a:tr h="370840">
                <a:tc>
                  <a:txBody>
                    <a:bodyPr/>
                    <a:lstStyle/>
                    <a:p>
                      <a:pPr algn="l" fontAlgn="b"/>
                      <a:r>
                        <a:rPr lang="en-US" sz="1400" b="1" i="0" u="none" strike="noStrike" dirty="0">
                          <a:solidFill>
                            <a:srgbClr val="000000"/>
                          </a:solidFill>
                          <a:effectLst/>
                          <a:latin typeface="Calibri" panose="020F0502020204030204" pitchFamily="34" charset="0"/>
                        </a:rPr>
                        <a:t>Step 7</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69,045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69,970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72,127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73,292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73,670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74,440 </a:t>
                      </a:r>
                    </a:p>
                  </a:txBody>
                  <a:tcPr marL="7620" marR="7620" marT="7620" marB="0" anchor="b"/>
                </a:tc>
                <a:extLst>
                  <a:ext uri="{0D108BD9-81ED-4DB2-BD59-A6C34878D82A}">
                    <a16:rowId xmlns:a16="http://schemas.microsoft.com/office/drawing/2014/main" val="10006"/>
                  </a:ext>
                </a:extLst>
              </a:tr>
              <a:tr h="370840">
                <a:tc>
                  <a:txBody>
                    <a:bodyPr/>
                    <a:lstStyle/>
                    <a:p>
                      <a:pPr algn="l" fontAlgn="b"/>
                      <a:r>
                        <a:rPr lang="en-US" sz="1400" b="1" i="0" u="none" strike="noStrike" dirty="0">
                          <a:solidFill>
                            <a:srgbClr val="000000"/>
                          </a:solidFill>
                          <a:effectLst/>
                          <a:latin typeface="Calibri" panose="020F0502020204030204" pitchFamily="34" charset="0"/>
                        </a:rPr>
                        <a:t>Step 8</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73,081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74,006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76,164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76,932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77,705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78,477 </a:t>
                      </a:r>
                    </a:p>
                  </a:txBody>
                  <a:tcPr marL="7620" marR="7620" marT="7620" marB="0" anchor="b"/>
                </a:tc>
                <a:extLst>
                  <a:ext uri="{0D108BD9-81ED-4DB2-BD59-A6C34878D82A}">
                    <a16:rowId xmlns:a16="http://schemas.microsoft.com/office/drawing/2014/main" val="10007"/>
                  </a:ext>
                </a:extLst>
              </a:tr>
              <a:tr h="370840">
                <a:tc>
                  <a:txBody>
                    <a:bodyPr/>
                    <a:lstStyle/>
                    <a:p>
                      <a:pPr algn="l" fontAlgn="b"/>
                      <a:r>
                        <a:rPr lang="en-US" sz="1400" b="1" i="0" u="none" strike="noStrike" dirty="0">
                          <a:solidFill>
                            <a:srgbClr val="000000"/>
                          </a:solidFill>
                          <a:effectLst/>
                          <a:latin typeface="Calibri" panose="020F0502020204030204" pitchFamily="34" charset="0"/>
                        </a:rPr>
                        <a:t>Step 9</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75,929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76,852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79,010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79,781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80,551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81,322 </a:t>
                      </a:r>
                    </a:p>
                  </a:txBody>
                  <a:tcPr marL="7620" marR="7620" marT="7620" marB="0" anchor="b"/>
                </a:tc>
                <a:extLst>
                  <a:ext uri="{0D108BD9-81ED-4DB2-BD59-A6C34878D82A}">
                    <a16:rowId xmlns:a16="http://schemas.microsoft.com/office/drawing/2014/main" val="10008"/>
                  </a:ext>
                </a:extLst>
              </a:tr>
              <a:tr h="370840">
                <a:tc>
                  <a:txBody>
                    <a:bodyPr/>
                    <a:lstStyle/>
                    <a:p>
                      <a:pPr algn="l" fontAlgn="b"/>
                      <a:r>
                        <a:rPr lang="en-US" sz="1400" b="1" i="0" u="none" strike="noStrike" dirty="0">
                          <a:solidFill>
                            <a:srgbClr val="000000"/>
                          </a:solidFill>
                          <a:effectLst/>
                          <a:latin typeface="Calibri" panose="020F0502020204030204" pitchFamily="34" charset="0"/>
                        </a:rPr>
                        <a:t>Step 10</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81,259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82,210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84,433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85,226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86,020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86,814 </a:t>
                      </a:r>
                    </a:p>
                  </a:txBody>
                  <a:tcPr marL="7620" marR="7620" marT="7620" marB="0" anchor="b"/>
                </a:tc>
                <a:extLst>
                  <a:ext uri="{0D108BD9-81ED-4DB2-BD59-A6C34878D82A}">
                    <a16:rowId xmlns:a16="http://schemas.microsoft.com/office/drawing/2014/main" val="10009"/>
                  </a:ext>
                </a:extLst>
              </a:tr>
              <a:tr h="370840">
                <a:tc>
                  <a:txBody>
                    <a:bodyPr/>
                    <a:lstStyle/>
                    <a:p>
                      <a:pPr algn="l" fontAlgn="b"/>
                      <a:r>
                        <a:rPr lang="en-US" sz="1400" b="1" i="0" u="none" strike="noStrike" dirty="0">
                          <a:solidFill>
                            <a:srgbClr val="000000"/>
                          </a:solidFill>
                          <a:effectLst/>
                          <a:latin typeface="Calibri" panose="020F0502020204030204" pitchFamily="34" charset="0"/>
                        </a:rPr>
                        <a:t>Step 11</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84,690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85,681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88,000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88,826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89,653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90,482 </a:t>
                      </a:r>
                    </a:p>
                  </a:txBody>
                  <a:tcPr marL="7620" marR="7620" marT="7620" marB="0" anchor="b"/>
                </a:tc>
                <a:extLst>
                  <a:ext uri="{0D108BD9-81ED-4DB2-BD59-A6C34878D82A}">
                    <a16:rowId xmlns:a16="http://schemas.microsoft.com/office/drawing/2014/main" val="10010"/>
                  </a:ext>
                </a:extLst>
              </a:tr>
              <a:tr h="370840">
                <a:tc>
                  <a:txBody>
                    <a:bodyPr/>
                    <a:lstStyle/>
                    <a:p>
                      <a:pPr algn="l" fontAlgn="b"/>
                      <a:r>
                        <a:rPr lang="en-US" sz="1400" b="1" i="0" u="none" strike="noStrike" dirty="0">
                          <a:solidFill>
                            <a:srgbClr val="000000"/>
                          </a:solidFill>
                          <a:effectLst/>
                          <a:latin typeface="Calibri" panose="020F0502020204030204" pitchFamily="34" charset="0"/>
                        </a:rPr>
                        <a:t>Step 12</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91,852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92,894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95,322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96,190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97,056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97,926 </a:t>
                      </a:r>
                    </a:p>
                  </a:txBody>
                  <a:tcPr marL="7620" marR="7620" marT="7620" marB="0" anchor="b"/>
                </a:tc>
                <a:extLst>
                  <a:ext uri="{0D108BD9-81ED-4DB2-BD59-A6C34878D82A}">
                    <a16:rowId xmlns:a16="http://schemas.microsoft.com/office/drawing/2014/main" val="10011"/>
                  </a:ext>
                </a:extLst>
              </a:tr>
              <a:tr h="370840">
                <a:tc>
                  <a:txBody>
                    <a:bodyPr/>
                    <a:lstStyle/>
                    <a:p>
                      <a:pPr algn="l" fontAlgn="b"/>
                      <a:r>
                        <a:rPr lang="en-US" sz="1400" b="1" i="0" u="none" strike="noStrike" dirty="0">
                          <a:solidFill>
                            <a:srgbClr val="000000"/>
                          </a:solidFill>
                          <a:effectLst/>
                          <a:latin typeface="Calibri" panose="020F0502020204030204" pitchFamily="34" charset="0"/>
                        </a:rPr>
                        <a:t>Step 13</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92,760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93,810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96,263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97,139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98,013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98,891 </a:t>
                      </a:r>
                    </a:p>
                  </a:txBody>
                  <a:tcPr marL="7620" marR="7620" marT="7620" marB="0" anchor="b"/>
                </a:tc>
                <a:extLst>
                  <a:ext uri="{0D108BD9-81ED-4DB2-BD59-A6C34878D82A}">
                    <a16:rowId xmlns:a16="http://schemas.microsoft.com/office/drawing/2014/main" val="10012"/>
                  </a:ext>
                </a:extLst>
              </a:tr>
              <a:tr h="370840">
                <a:tc>
                  <a:txBody>
                    <a:bodyPr/>
                    <a:lstStyle/>
                    <a:p>
                      <a:pPr algn="l" fontAlgn="b"/>
                      <a:r>
                        <a:rPr lang="en-US" sz="1400" b="1" i="0" u="none" strike="noStrike" dirty="0">
                          <a:solidFill>
                            <a:srgbClr val="000000"/>
                          </a:solidFill>
                          <a:effectLst/>
                          <a:latin typeface="Calibri" panose="020F0502020204030204" pitchFamily="34" charset="0"/>
                        </a:rPr>
                        <a:t>Step 14</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95,539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96,621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99,147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100,049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100,950</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101,853 </a:t>
                      </a:r>
                    </a:p>
                  </a:txBody>
                  <a:tcPr marL="7620" marR="7620" marT="7620" marB="0" anchor="b"/>
                </a:tc>
                <a:extLst>
                  <a:ext uri="{0D108BD9-81ED-4DB2-BD59-A6C34878D82A}">
                    <a16:rowId xmlns:a16="http://schemas.microsoft.com/office/drawing/2014/main" val="10013"/>
                  </a:ext>
                </a:extLst>
              </a:tr>
              <a:tr h="370840">
                <a:tc>
                  <a:txBody>
                    <a:bodyPr/>
                    <a:lstStyle/>
                    <a:p>
                      <a:pPr algn="l" fontAlgn="b"/>
                      <a:r>
                        <a:rPr lang="en-US" sz="1400" b="1" i="0" u="none" strike="noStrike" dirty="0">
                          <a:solidFill>
                            <a:srgbClr val="000000"/>
                          </a:solidFill>
                          <a:effectLst/>
                          <a:latin typeface="Calibri" panose="020F0502020204030204" pitchFamily="34" charset="0"/>
                        </a:rPr>
                        <a:t>Step 15</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96,494</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97,587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100,138</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101,049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101,960</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102,872 </a:t>
                      </a:r>
                    </a:p>
                  </a:txBody>
                  <a:tcPr marL="7620" marR="7620" marT="7620" marB="0" anchor="b"/>
                </a:tc>
                <a:extLst>
                  <a:ext uri="{0D108BD9-81ED-4DB2-BD59-A6C34878D82A}">
                    <a16:rowId xmlns:a16="http://schemas.microsoft.com/office/drawing/2014/main" val="3975194905"/>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EBEB0A-9E3D-4B14-9782-E2AE3DA60D96}" type="slidenum">
              <a:rPr lang="en-US" smtClean="0"/>
              <a:pPr/>
              <a:t>11</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1289026598"/>
              </p:ext>
            </p:extLst>
          </p:nvPr>
        </p:nvGraphicFramePr>
        <p:xfrm>
          <a:off x="775874" y="-4250"/>
          <a:ext cx="7606123" cy="5933440"/>
        </p:xfrm>
        <a:graphic>
          <a:graphicData uri="http://schemas.openxmlformats.org/drawingml/2006/table">
            <a:tbl>
              <a:tblPr firstRow="1" bandRow="1">
                <a:tableStyleId>{5C22544A-7EE6-4342-B048-85BDC9FD1C3A}</a:tableStyleId>
              </a:tblPr>
              <a:tblGrid>
                <a:gridCol w="1252517">
                  <a:extLst>
                    <a:ext uri="{9D8B030D-6E8A-4147-A177-3AD203B41FA5}">
                      <a16:colId xmlns:a16="http://schemas.microsoft.com/office/drawing/2014/main" val="20000"/>
                    </a:ext>
                  </a:extLst>
                </a:gridCol>
                <a:gridCol w="1158064">
                  <a:extLst>
                    <a:ext uri="{9D8B030D-6E8A-4147-A177-3AD203B41FA5}">
                      <a16:colId xmlns:a16="http://schemas.microsoft.com/office/drawing/2014/main" val="20001"/>
                    </a:ext>
                  </a:extLst>
                </a:gridCol>
                <a:gridCol w="915917">
                  <a:extLst>
                    <a:ext uri="{9D8B030D-6E8A-4147-A177-3AD203B41FA5}">
                      <a16:colId xmlns:a16="http://schemas.microsoft.com/office/drawing/2014/main" val="20002"/>
                    </a:ext>
                  </a:extLst>
                </a:gridCol>
                <a:gridCol w="1158064">
                  <a:extLst>
                    <a:ext uri="{9D8B030D-6E8A-4147-A177-3AD203B41FA5}">
                      <a16:colId xmlns:a16="http://schemas.microsoft.com/office/drawing/2014/main" val="20003"/>
                    </a:ext>
                  </a:extLst>
                </a:gridCol>
                <a:gridCol w="915917">
                  <a:extLst>
                    <a:ext uri="{9D8B030D-6E8A-4147-A177-3AD203B41FA5}">
                      <a16:colId xmlns:a16="http://schemas.microsoft.com/office/drawing/2014/main" val="20004"/>
                    </a:ext>
                  </a:extLst>
                </a:gridCol>
                <a:gridCol w="1289727">
                  <a:extLst>
                    <a:ext uri="{9D8B030D-6E8A-4147-A177-3AD203B41FA5}">
                      <a16:colId xmlns:a16="http://schemas.microsoft.com/office/drawing/2014/main" val="20005"/>
                    </a:ext>
                  </a:extLst>
                </a:gridCol>
                <a:gridCol w="915917">
                  <a:extLst>
                    <a:ext uri="{9D8B030D-6E8A-4147-A177-3AD203B41FA5}">
                      <a16:colId xmlns:a16="http://schemas.microsoft.com/office/drawing/2014/main" val="20006"/>
                    </a:ext>
                  </a:extLst>
                </a:gridCol>
              </a:tblGrid>
              <a:tr h="741680">
                <a:tc gridSpan="7">
                  <a:txBody>
                    <a:bodyPr/>
                    <a:lstStyle/>
                    <a:p>
                      <a:pPr algn="ctr" fontAlgn="ctr"/>
                      <a:r>
                        <a:rPr lang="en-US" sz="1800" b="1" i="0" u="sng" strike="noStrike" dirty="0">
                          <a:solidFill>
                            <a:schemeClr val="bg1"/>
                          </a:solidFill>
                          <a:latin typeface="Times New Roman"/>
                        </a:rPr>
                        <a:t>Effective 07/01/2027</a:t>
                      </a: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70840">
                <a:tc>
                  <a:txBody>
                    <a:bodyPr/>
                    <a:lstStyle/>
                    <a:p>
                      <a:pPr algn="l" fontAlgn="b"/>
                      <a:endParaRPr lang="en-US" sz="14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n-US" sz="1400" b="1" i="0" u="none" strike="noStrike">
                          <a:solidFill>
                            <a:srgbClr val="000000"/>
                          </a:solidFill>
                          <a:effectLst/>
                          <a:latin typeface="Calibri" panose="020F0502020204030204" pitchFamily="34" charset="0"/>
                        </a:rPr>
                        <a:t>BA</a:t>
                      </a:r>
                    </a:p>
                  </a:txBody>
                  <a:tcPr marL="7620" marR="7620" marT="7620" marB="0" anchor="b"/>
                </a:tc>
                <a:tc>
                  <a:txBody>
                    <a:bodyPr/>
                    <a:lstStyle/>
                    <a:p>
                      <a:pPr algn="l" fontAlgn="b"/>
                      <a:r>
                        <a:rPr lang="en-US" sz="1400" b="1" i="0" u="none" strike="noStrike">
                          <a:solidFill>
                            <a:srgbClr val="000000"/>
                          </a:solidFill>
                          <a:effectLst/>
                          <a:latin typeface="Calibri" panose="020F0502020204030204" pitchFamily="34" charset="0"/>
                        </a:rPr>
                        <a:t>BA+15</a:t>
                      </a:r>
                    </a:p>
                  </a:txBody>
                  <a:tcPr marL="7620" marR="7620" marT="7620" marB="0" anchor="b"/>
                </a:tc>
                <a:tc>
                  <a:txBody>
                    <a:bodyPr/>
                    <a:lstStyle/>
                    <a:p>
                      <a:pPr algn="l" fontAlgn="b"/>
                      <a:r>
                        <a:rPr lang="en-US" sz="1400" b="1" i="0" u="none" strike="noStrike">
                          <a:solidFill>
                            <a:srgbClr val="000000"/>
                          </a:solidFill>
                          <a:effectLst/>
                          <a:latin typeface="Calibri" panose="020F0502020204030204" pitchFamily="34" charset="0"/>
                        </a:rPr>
                        <a:t>B30/MA</a:t>
                      </a:r>
                    </a:p>
                  </a:txBody>
                  <a:tcPr marL="7620" marR="7620" marT="7620" marB="0" anchor="b"/>
                </a:tc>
                <a:tc>
                  <a:txBody>
                    <a:bodyPr/>
                    <a:lstStyle/>
                    <a:p>
                      <a:pPr algn="l" fontAlgn="b"/>
                      <a:r>
                        <a:rPr lang="en-US" sz="1400" b="1" i="0" u="none" strike="noStrike">
                          <a:solidFill>
                            <a:srgbClr val="000000"/>
                          </a:solidFill>
                          <a:effectLst/>
                          <a:latin typeface="Calibri" panose="020F0502020204030204" pitchFamily="34" charset="0"/>
                        </a:rPr>
                        <a:t>MA+15</a:t>
                      </a:r>
                    </a:p>
                  </a:txBody>
                  <a:tcPr marL="7620" marR="7620" marT="7620" marB="0" anchor="b"/>
                </a:tc>
                <a:tc>
                  <a:txBody>
                    <a:bodyPr/>
                    <a:lstStyle/>
                    <a:p>
                      <a:pPr algn="l" fontAlgn="b"/>
                      <a:r>
                        <a:rPr lang="en-US" sz="1400" b="1" i="0" u="none" strike="noStrike">
                          <a:solidFill>
                            <a:srgbClr val="000000"/>
                          </a:solidFill>
                          <a:effectLst/>
                          <a:latin typeface="Calibri" panose="020F0502020204030204" pitchFamily="34" charset="0"/>
                        </a:rPr>
                        <a:t>MA +30</a:t>
                      </a:r>
                    </a:p>
                  </a:txBody>
                  <a:tcPr marL="7620" marR="7620" marT="7620" marB="0" anchor="b"/>
                </a:tc>
                <a:tc>
                  <a:txBody>
                    <a:bodyPr/>
                    <a:lstStyle/>
                    <a:p>
                      <a:pPr algn="l" fontAlgn="b"/>
                      <a:r>
                        <a:rPr lang="en-US" sz="1400" b="1" i="0" u="none" strike="noStrike">
                          <a:solidFill>
                            <a:srgbClr val="000000"/>
                          </a:solidFill>
                          <a:effectLst/>
                          <a:latin typeface="Calibri" panose="020F0502020204030204" pitchFamily="34" charset="0"/>
                        </a:rPr>
                        <a:t>CAGS/DOC</a:t>
                      </a:r>
                    </a:p>
                  </a:txBody>
                  <a:tcPr marL="7620" marR="7620" marT="7620" marB="0" anchor="b"/>
                </a:tc>
                <a:extLst>
                  <a:ext uri="{0D108BD9-81ED-4DB2-BD59-A6C34878D82A}">
                    <a16:rowId xmlns:a16="http://schemas.microsoft.com/office/drawing/2014/main" val="10001"/>
                  </a:ext>
                </a:extLst>
              </a:tr>
              <a:tr h="370840">
                <a:tc>
                  <a:txBody>
                    <a:bodyPr/>
                    <a:lstStyle/>
                    <a:p>
                      <a:pPr algn="l" fontAlgn="b"/>
                      <a:r>
                        <a:rPr lang="en-US" sz="1400" b="1" i="0" u="none" strike="noStrike" dirty="0">
                          <a:solidFill>
                            <a:srgbClr val="000000"/>
                          </a:solidFill>
                          <a:effectLst/>
                          <a:latin typeface="Calibri" panose="020F0502020204030204" pitchFamily="34" charset="0"/>
                        </a:rPr>
                        <a:t>Step </a:t>
                      </a:r>
                    </a:p>
                  </a:txBody>
                  <a:tcPr marL="7620" marR="7620" marT="7620" marB="0" anchor="b"/>
                </a:tc>
                <a:tc>
                  <a:txBody>
                    <a:bodyPr/>
                    <a:lstStyle/>
                    <a:p>
                      <a:pPr algn="r" fontAlgn="b"/>
                      <a:endParaRPr lang="en-US"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endParaRPr lang="en-US"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endParaRPr lang="en-US"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endParaRPr lang="en-US"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endParaRPr lang="en-US"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endParaRPr lang="en-US" sz="1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2"/>
                  </a:ext>
                </a:extLst>
              </a:tr>
              <a:tr h="370840">
                <a:tc>
                  <a:txBody>
                    <a:bodyPr/>
                    <a:lstStyle/>
                    <a:p>
                      <a:pPr algn="l" fontAlgn="b"/>
                      <a:r>
                        <a:rPr lang="en-US" sz="1400" b="1" i="0" u="none" strike="noStrike" dirty="0">
                          <a:solidFill>
                            <a:srgbClr val="000000"/>
                          </a:solidFill>
                          <a:effectLst/>
                          <a:latin typeface="Calibri" panose="020F0502020204030204" pitchFamily="34" charset="0"/>
                        </a:rPr>
                        <a:t>Step 4</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59,520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60,467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62,678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63,466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64,259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65,048 </a:t>
                      </a:r>
                    </a:p>
                  </a:txBody>
                  <a:tcPr marL="7620" marR="7620" marT="7620" marB="0" anchor="b"/>
                </a:tc>
                <a:extLst>
                  <a:ext uri="{0D108BD9-81ED-4DB2-BD59-A6C34878D82A}">
                    <a16:rowId xmlns:a16="http://schemas.microsoft.com/office/drawing/2014/main" val="10003"/>
                  </a:ext>
                </a:extLst>
              </a:tr>
              <a:tr h="370840">
                <a:tc>
                  <a:txBody>
                    <a:bodyPr/>
                    <a:lstStyle/>
                    <a:p>
                      <a:pPr algn="l" fontAlgn="b"/>
                      <a:r>
                        <a:rPr lang="en-US" sz="1400" b="1" i="0" u="none" strike="noStrike" dirty="0">
                          <a:solidFill>
                            <a:srgbClr val="000000"/>
                          </a:solidFill>
                          <a:effectLst/>
                          <a:latin typeface="Calibri" panose="020F0502020204030204" pitchFamily="34" charset="0"/>
                        </a:rPr>
                        <a:t>Step 5</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63,076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64,025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66,236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67,024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67,815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68,605 </a:t>
                      </a:r>
                    </a:p>
                  </a:txBody>
                  <a:tcPr marL="7620" marR="7620" marT="7620" marB="0" anchor="b"/>
                </a:tc>
                <a:extLst>
                  <a:ext uri="{0D108BD9-81ED-4DB2-BD59-A6C34878D82A}">
                    <a16:rowId xmlns:a16="http://schemas.microsoft.com/office/drawing/2014/main" val="10004"/>
                  </a:ext>
                </a:extLst>
              </a:tr>
              <a:tr h="370840">
                <a:tc>
                  <a:txBody>
                    <a:bodyPr/>
                    <a:lstStyle/>
                    <a:p>
                      <a:pPr algn="l" fontAlgn="b"/>
                      <a:r>
                        <a:rPr lang="en-US" sz="1400" b="1" i="0" u="none" strike="noStrike" dirty="0">
                          <a:solidFill>
                            <a:srgbClr val="000000"/>
                          </a:solidFill>
                          <a:effectLst/>
                          <a:latin typeface="Calibri" panose="020F0502020204030204" pitchFamily="34" charset="0"/>
                        </a:rPr>
                        <a:t>Step 6</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66,634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67,582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69,794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70,583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71,374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72,163 </a:t>
                      </a:r>
                    </a:p>
                  </a:txBody>
                  <a:tcPr marL="7620" marR="7620" marT="7620" marB="0" anchor="b"/>
                </a:tc>
                <a:extLst>
                  <a:ext uri="{0D108BD9-81ED-4DB2-BD59-A6C34878D82A}">
                    <a16:rowId xmlns:a16="http://schemas.microsoft.com/office/drawing/2014/main" val="10005"/>
                  </a:ext>
                </a:extLst>
              </a:tr>
              <a:tr h="370840">
                <a:tc>
                  <a:txBody>
                    <a:bodyPr/>
                    <a:lstStyle/>
                    <a:p>
                      <a:pPr algn="l" fontAlgn="b"/>
                      <a:r>
                        <a:rPr lang="en-US" sz="1400" b="1" i="0" u="none" strike="noStrike" dirty="0">
                          <a:solidFill>
                            <a:srgbClr val="000000"/>
                          </a:solidFill>
                          <a:effectLst/>
                          <a:latin typeface="Calibri" panose="020F0502020204030204" pitchFamily="34" charset="0"/>
                        </a:rPr>
                        <a:t>Step 7</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70,771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71,719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73,930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75,124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75,512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76,301 </a:t>
                      </a:r>
                    </a:p>
                  </a:txBody>
                  <a:tcPr marL="7620" marR="7620" marT="7620" marB="0" anchor="b"/>
                </a:tc>
                <a:extLst>
                  <a:ext uri="{0D108BD9-81ED-4DB2-BD59-A6C34878D82A}">
                    <a16:rowId xmlns:a16="http://schemas.microsoft.com/office/drawing/2014/main" val="10006"/>
                  </a:ext>
                </a:extLst>
              </a:tr>
              <a:tr h="370840">
                <a:tc>
                  <a:txBody>
                    <a:bodyPr/>
                    <a:lstStyle/>
                    <a:p>
                      <a:pPr algn="l" fontAlgn="b"/>
                      <a:r>
                        <a:rPr lang="en-US" sz="1400" b="1" i="0" u="none" strike="noStrike" dirty="0">
                          <a:solidFill>
                            <a:srgbClr val="000000"/>
                          </a:solidFill>
                          <a:effectLst/>
                          <a:latin typeface="Calibri" panose="020F0502020204030204" pitchFamily="34" charset="0"/>
                        </a:rPr>
                        <a:t>Step 8</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74,908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75,856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78,068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78,855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79,648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80,439 </a:t>
                      </a:r>
                    </a:p>
                  </a:txBody>
                  <a:tcPr marL="7620" marR="7620" marT="7620" marB="0" anchor="b"/>
                </a:tc>
                <a:extLst>
                  <a:ext uri="{0D108BD9-81ED-4DB2-BD59-A6C34878D82A}">
                    <a16:rowId xmlns:a16="http://schemas.microsoft.com/office/drawing/2014/main" val="10007"/>
                  </a:ext>
                </a:extLst>
              </a:tr>
              <a:tr h="370840">
                <a:tc>
                  <a:txBody>
                    <a:bodyPr/>
                    <a:lstStyle/>
                    <a:p>
                      <a:pPr algn="l" fontAlgn="b"/>
                      <a:r>
                        <a:rPr lang="en-US" sz="1400" b="1" i="0" u="none" strike="noStrike" dirty="0">
                          <a:solidFill>
                            <a:srgbClr val="000000"/>
                          </a:solidFill>
                          <a:effectLst/>
                          <a:latin typeface="Calibri" panose="020F0502020204030204" pitchFamily="34" charset="0"/>
                        </a:rPr>
                        <a:t>Step 9</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77,827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78,774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80,986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81,775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82,565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83,355 </a:t>
                      </a:r>
                    </a:p>
                  </a:txBody>
                  <a:tcPr marL="7620" marR="7620" marT="7620" marB="0" anchor="b"/>
                </a:tc>
                <a:extLst>
                  <a:ext uri="{0D108BD9-81ED-4DB2-BD59-A6C34878D82A}">
                    <a16:rowId xmlns:a16="http://schemas.microsoft.com/office/drawing/2014/main" val="10008"/>
                  </a:ext>
                </a:extLst>
              </a:tr>
              <a:tr h="370840">
                <a:tc>
                  <a:txBody>
                    <a:bodyPr/>
                    <a:lstStyle/>
                    <a:p>
                      <a:pPr algn="l" fontAlgn="b"/>
                      <a:r>
                        <a:rPr lang="en-US" sz="1400" b="1" i="0" u="none" strike="noStrike" dirty="0">
                          <a:solidFill>
                            <a:srgbClr val="000000"/>
                          </a:solidFill>
                          <a:effectLst/>
                          <a:latin typeface="Calibri" panose="020F0502020204030204" pitchFamily="34" charset="0"/>
                        </a:rPr>
                        <a:t>Step 10</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83,291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84,265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86,544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87,357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88,170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88,985 </a:t>
                      </a:r>
                    </a:p>
                  </a:txBody>
                  <a:tcPr marL="7620" marR="7620" marT="7620" marB="0" anchor="b"/>
                </a:tc>
                <a:extLst>
                  <a:ext uri="{0D108BD9-81ED-4DB2-BD59-A6C34878D82A}">
                    <a16:rowId xmlns:a16="http://schemas.microsoft.com/office/drawing/2014/main" val="10009"/>
                  </a:ext>
                </a:extLst>
              </a:tr>
              <a:tr h="370840">
                <a:tc>
                  <a:txBody>
                    <a:bodyPr/>
                    <a:lstStyle/>
                    <a:p>
                      <a:pPr algn="l" fontAlgn="b"/>
                      <a:r>
                        <a:rPr lang="en-US" sz="1400" b="1" i="0" u="none" strike="noStrike" dirty="0">
                          <a:solidFill>
                            <a:srgbClr val="000000"/>
                          </a:solidFill>
                          <a:effectLst/>
                          <a:latin typeface="Calibri" panose="020F0502020204030204" pitchFamily="34" charset="0"/>
                        </a:rPr>
                        <a:t>Step 11</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86,807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87,823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90,200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91,047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91,895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92,744 </a:t>
                      </a:r>
                    </a:p>
                  </a:txBody>
                  <a:tcPr marL="7620" marR="7620" marT="7620" marB="0" anchor="b"/>
                </a:tc>
                <a:extLst>
                  <a:ext uri="{0D108BD9-81ED-4DB2-BD59-A6C34878D82A}">
                    <a16:rowId xmlns:a16="http://schemas.microsoft.com/office/drawing/2014/main" val="10010"/>
                  </a:ext>
                </a:extLst>
              </a:tr>
              <a:tr h="370840">
                <a:tc>
                  <a:txBody>
                    <a:bodyPr/>
                    <a:lstStyle/>
                    <a:p>
                      <a:pPr algn="l" fontAlgn="b"/>
                      <a:r>
                        <a:rPr lang="en-US" sz="1400" b="1" i="0" u="none" strike="noStrike" dirty="0">
                          <a:solidFill>
                            <a:srgbClr val="000000"/>
                          </a:solidFill>
                          <a:effectLst/>
                          <a:latin typeface="Calibri" panose="020F0502020204030204" pitchFamily="34" charset="0"/>
                        </a:rPr>
                        <a:t>Step 12</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94,149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95,216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97,705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98,595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99,482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100,374 </a:t>
                      </a:r>
                    </a:p>
                  </a:txBody>
                  <a:tcPr marL="7620" marR="7620" marT="7620" marB="0" anchor="b"/>
                </a:tc>
                <a:extLst>
                  <a:ext uri="{0D108BD9-81ED-4DB2-BD59-A6C34878D82A}">
                    <a16:rowId xmlns:a16="http://schemas.microsoft.com/office/drawing/2014/main" val="10011"/>
                  </a:ext>
                </a:extLst>
              </a:tr>
              <a:tr h="370840">
                <a:tc>
                  <a:txBody>
                    <a:bodyPr/>
                    <a:lstStyle/>
                    <a:p>
                      <a:pPr algn="l" fontAlgn="b"/>
                      <a:r>
                        <a:rPr lang="en-US" sz="1400" b="1" i="0" u="none" strike="noStrike" dirty="0">
                          <a:solidFill>
                            <a:srgbClr val="000000"/>
                          </a:solidFill>
                          <a:effectLst/>
                          <a:latin typeface="Calibri" panose="020F0502020204030204" pitchFamily="34" charset="0"/>
                        </a:rPr>
                        <a:t>Step 13</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95,079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96,155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98,670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99,567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100,463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101,363 </a:t>
                      </a:r>
                    </a:p>
                  </a:txBody>
                  <a:tcPr marL="7620" marR="7620" marT="7620" marB="0" anchor="b"/>
                </a:tc>
                <a:extLst>
                  <a:ext uri="{0D108BD9-81ED-4DB2-BD59-A6C34878D82A}">
                    <a16:rowId xmlns:a16="http://schemas.microsoft.com/office/drawing/2014/main" val="10012"/>
                  </a:ext>
                </a:extLst>
              </a:tr>
              <a:tr h="370840">
                <a:tc>
                  <a:txBody>
                    <a:bodyPr/>
                    <a:lstStyle/>
                    <a:p>
                      <a:pPr algn="l" fontAlgn="b"/>
                      <a:r>
                        <a:rPr lang="en-US" sz="1400" b="1" i="0" u="none" strike="noStrike" dirty="0">
                          <a:solidFill>
                            <a:srgbClr val="000000"/>
                          </a:solidFill>
                          <a:effectLst/>
                          <a:latin typeface="Calibri" panose="020F0502020204030204" pitchFamily="34" charset="0"/>
                        </a:rPr>
                        <a:t>Step 14</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97,927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99,037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101,626</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102,550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103,474</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104,399 </a:t>
                      </a:r>
                    </a:p>
                  </a:txBody>
                  <a:tcPr marL="7620" marR="7620" marT="7620" marB="0" anchor="b"/>
                </a:tc>
                <a:extLst>
                  <a:ext uri="{0D108BD9-81ED-4DB2-BD59-A6C34878D82A}">
                    <a16:rowId xmlns:a16="http://schemas.microsoft.com/office/drawing/2014/main" val="10013"/>
                  </a:ext>
                </a:extLst>
              </a:tr>
              <a:tr h="370840">
                <a:tc>
                  <a:txBody>
                    <a:bodyPr/>
                    <a:lstStyle/>
                    <a:p>
                      <a:pPr algn="l" fontAlgn="b"/>
                      <a:r>
                        <a:rPr lang="en-US" sz="1400" b="1" i="0" u="none" strike="noStrike" dirty="0">
                          <a:solidFill>
                            <a:srgbClr val="000000"/>
                          </a:solidFill>
                          <a:effectLst/>
                          <a:latin typeface="Calibri" panose="020F0502020204030204" pitchFamily="34" charset="0"/>
                        </a:rPr>
                        <a:t>Step 15</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99,389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100,515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103,142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104,080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105,019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a:t>
                      </a:r>
                      <a:r>
                        <a:rPr lang="en-US" sz="1100" b="1" i="0" u="none" strike="noStrike">
                          <a:solidFill>
                            <a:srgbClr val="3F3F3F"/>
                          </a:solidFill>
                          <a:effectLst/>
                          <a:latin typeface="Aptos Narrow" panose="020B0004020202020204" pitchFamily="34" charset="0"/>
                        </a:rPr>
                        <a:t>$            105,958 </a:t>
                      </a:r>
                      <a:endParaRPr lang="en-US" sz="1100" b="1" i="0" u="none" strike="noStrike" dirty="0">
                        <a:solidFill>
                          <a:srgbClr val="3F3F3F"/>
                        </a:solidFill>
                        <a:effectLst/>
                        <a:latin typeface="Aptos Narrow" panose="020B0004020202020204" pitchFamily="34" charset="0"/>
                      </a:endParaRPr>
                    </a:p>
                  </a:txBody>
                  <a:tcPr marL="7620" marR="7620" marT="7620" marB="0" anchor="b"/>
                </a:tc>
                <a:extLst>
                  <a:ext uri="{0D108BD9-81ED-4DB2-BD59-A6C34878D82A}">
                    <a16:rowId xmlns:a16="http://schemas.microsoft.com/office/drawing/2014/main" val="2643550517"/>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87401" y="1451681"/>
            <a:ext cx="7327900" cy="800219"/>
          </a:xfrm>
          <a:prstGeom prst="rect">
            <a:avLst/>
          </a:prstGeom>
          <a:noFill/>
        </p:spPr>
        <p:txBody>
          <a:bodyPr wrap="square" rtlCol="0">
            <a:spAutoFit/>
          </a:bodyPr>
          <a:lstStyle/>
          <a:p>
            <a:endParaRPr lang="en-US" sz="1400" dirty="0"/>
          </a:p>
          <a:p>
            <a:endParaRPr lang="en-US" sz="1400" dirty="0"/>
          </a:p>
          <a:p>
            <a:endParaRPr lang="en-US" dirty="0"/>
          </a:p>
        </p:txBody>
      </p:sp>
      <p:sp>
        <p:nvSpPr>
          <p:cNvPr id="10" name="Slide Number Placeholder 9"/>
          <p:cNvSpPr>
            <a:spLocks noGrp="1"/>
          </p:cNvSpPr>
          <p:nvPr>
            <p:ph type="sldNum" sz="quarter" idx="12"/>
          </p:nvPr>
        </p:nvSpPr>
        <p:spPr/>
        <p:txBody>
          <a:bodyPr/>
          <a:lstStyle/>
          <a:p>
            <a:fld id="{BFEBEB0A-9E3D-4B14-9782-E2AE3DA60D96}" type="slidenum">
              <a:rPr lang="en-US" smtClean="0"/>
              <a:pPr/>
              <a:t>12</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74393697"/>
              </p:ext>
            </p:extLst>
          </p:nvPr>
        </p:nvGraphicFramePr>
        <p:xfrm>
          <a:off x="1403351" y="3254829"/>
          <a:ext cx="6096000" cy="2615301"/>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761101">
                <a:tc gridSpan="4">
                  <a:txBody>
                    <a:bodyPr/>
                    <a:lstStyle/>
                    <a:p>
                      <a:pPr algn="ctr" fontAlgn="ctr"/>
                      <a:r>
                        <a:rPr lang="en-US" sz="1800" b="1" i="0" u="sng" strike="noStrike" dirty="0">
                          <a:solidFill>
                            <a:schemeClr val="bg1"/>
                          </a:solidFill>
                          <a:latin typeface="Times New Roman"/>
                        </a:rPr>
                        <a:t>IMC (Effective 07/01/2025)</a:t>
                      </a: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70840">
                <a:tc>
                  <a:txBody>
                    <a:bodyPr/>
                    <a:lstStyle/>
                    <a:p>
                      <a:pPr algn="l" fontAlgn="b"/>
                      <a:endParaRPr lang="en-US" sz="1400" b="0" i="0" u="none" strike="noStrike" dirty="0">
                        <a:solidFill>
                          <a:srgbClr val="000000"/>
                        </a:solidFill>
                        <a:latin typeface="Times New Roman"/>
                      </a:endParaRPr>
                    </a:p>
                  </a:txBody>
                  <a:tcPr marL="7620" marR="7620" marT="7620" marB="0" anchor="b"/>
                </a:tc>
                <a:tc>
                  <a:txBody>
                    <a:bodyPr/>
                    <a:lstStyle/>
                    <a:p>
                      <a:pPr algn="l" fontAlgn="b"/>
                      <a:r>
                        <a:rPr lang="en-US" sz="1400" b="1" i="0" u="sng" strike="noStrike">
                          <a:solidFill>
                            <a:srgbClr val="000000"/>
                          </a:solidFill>
                          <a:latin typeface="Times New Roman"/>
                        </a:rPr>
                        <a:t>Associates</a:t>
                      </a:r>
                      <a:endParaRPr lang="en-US" sz="1400" b="1" i="0" u="sng" strike="noStrike" dirty="0">
                        <a:solidFill>
                          <a:srgbClr val="000000"/>
                        </a:solidFill>
                        <a:latin typeface="Times New Roman"/>
                      </a:endParaRPr>
                    </a:p>
                  </a:txBody>
                  <a:tcPr marL="7620" marR="7620" marT="7620" marB="0" anchor="b"/>
                </a:tc>
                <a:tc>
                  <a:txBody>
                    <a:bodyPr/>
                    <a:lstStyle/>
                    <a:p>
                      <a:pPr algn="ctr" fontAlgn="b"/>
                      <a:r>
                        <a:rPr lang="en-US" sz="1400" b="1" i="0" u="sng" strike="noStrike" dirty="0">
                          <a:solidFill>
                            <a:srgbClr val="000000"/>
                          </a:solidFill>
                          <a:latin typeface="Times New Roman"/>
                        </a:rPr>
                        <a:t>Bachelors</a:t>
                      </a:r>
                    </a:p>
                  </a:txBody>
                  <a:tcPr marL="7620" marR="7620" marT="7620" marB="0" anchor="b"/>
                </a:tc>
                <a:tc>
                  <a:txBody>
                    <a:bodyPr/>
                    <a:lstStyle/>
                    <a:p>
                      <a:pPr algn="ctr" fontAlgn="b"/>
                      <a:r>
                        <a:rPr lang="en-US" sz="1400" b="1" i="0" u="sng" strike="noStrike">
                          <a:solidFill>
                            <a:srgbClr val="000000"/>
                          </a:solidFill>
                          <a:latin typeface="Times New Roman"/>
                        </a:rPr>
                        <a:t>Master</a:t>
                      </a:r>
                    </a:p>
                  </a:txBody>
                  <a:tcPr marL="7620" marR="7620" marT="7620" marB="0" anchor="b"/>
                </a:tc>
                <a:extLst>
                  <a:ext uri="{0D108BD9-81ED-4DB2-BD59-A6C34878D82A}">
                    <a16:rowId xmlns:a16="http://schemas.microsoft.com/office/drawing/2014/main" val="10001"/>
                  </a:ext>
                </a:extLst>
              </a:tr>
              <a:tr h="370840">
                <a:tc>
                  <a:txBody>
                    <a:bodyPr/>
                    <a:lstStyle/>
                    <a:p>
                      <a:pPr algn="l" fontAlgn="b"/>
                      <a:r>
                        <a:rPr lang="en-US" sz="1600" b="1" i="0" u="sng" strike="noStrike">
                          <a:solidFill>
                            <a:srgbClr val="000000"/>
                          </a:solidFill>
                          <a:latin typeface="Times New Roman"/>
                        </a:rPr>
                        <a:t>Step 2</a:t>
                      </a:r>
                      <a:endParaRPr lang="en-US" sz="1600" b="1" i="0" u="sng" strike="noStrike" dirty="0">
                        <a:solidFill>
                          <a:srgbClr val="000000"/>
                        </a:solidFill>
                        <a:latin typeface="Times New Roman"/>
                      </a:endParaRPr>
                    </a:p>
                  </a:txBody>
                  <a:tcPr marL="7620" marR="7620" marT="7620" marB="0" anchor="b"/>
                </a:tc>
                <a:tc>
                  <a:txBody>
                    <a:bodyPr/>
                    <a:lstStyle/>
                    <a:p>
                      <a:pPr algn="l" fontAlgn="ctr"/>
                      <a:r>
                        <a:rPr lang="en-US" sz="1100" b="0" i="0" u="none" strike="noStrike">
                          <a:solidFill>
                            <a:srgbClr val="000000"/>
                          </a:solidFill>
                          <a:effectLst/>
                          <a:latin typeface="Calibri" panose="020F0502020204030204" pitchFamily="34" charset="0"/>
                        </a:rPr>
                        <a:t> $        39,915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        48,399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        49,563 </a:t>
                      </a:r>
                    </a:p>
                  </a:txBody>
                  <a:tcPr marL="7620" marR="7620" marT="7620" marB="0" anchor="ctr"/>
                </a:tc>
                <a:extLst>
                  <a:ext uri="{0D108BD9-81ED-4DB2-BD59-A6C34878D82A}">
                    <a16:rowId xmlns:a16="http://schemas.microsoft.com/office/drawing/2014/main" val="10002"/>
                  </a:ext>
                </a:extLst>
              </a:tr>
              <a:tr h="370840">
                <a:tc>
                  <a:txBody>
                    <a:bodyPr/>
                    <a:lstStyle/>
                    <a:p>
                      <a:pPr algn="l" fontAlgn="b"/>
                      <a:r>
                        <a:rPr lang="en-US" sz="1600" b="1" i="0" u="sng" strike="noStrike">
                          <a:solidFill>
                            <a:srgbClr val="000000"/>
                          </a:solidFill>
                          <a:latin typeface="Times New Roman"/>
                        </a:rPr>
                        <a:t>Step 3</a:t>
                      </a:r>
                      <a:endParaRPr lang="en-US" sz="1600" b="1" i="0" u="sng" strike="noStrike" dirty="0">
                        <a:solidFill>
                          <a:srgbClr val="000000"/>
                        </a:solidFill>
                        <a:latin typeface="Times New Roman"/>
                      </a:endParaRPr>
                    </a:p>
                  </a:txBody>
                  <a:tcPr marL="7620" marR="7620" marT="7620" marB="0" anchor="b"/>
                </a:tc>
                <a:tc>
                  <a:txBody>
                    <a:bodyPr/>
                    <a:lstStyle/>
                    <a:p>
                      <a:pPr algn="l" fontAlgn="ctr"/>
                      <a:r>
                        <a:rPr lang="en-US" sz="1100" b="0" i="0" u="none" strike="noStrike">
                          <a:solidFill>
                            <a:srgbClr val="000000"/>
                          </a:solidFill>
                          <a:effectLst/>
                          <a:latin typeface="Calibri" panose="020F0502020204030204" pitchFamily="34" charset="0"/>
                        </a:rPr>
                        <a:t> $        41,390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        56,694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        58,001 </a:t>
                      </a:r>
                    </a:p>
                  </a:txBody>
                  <a:tcPr marL="7620" marR="7620" marT="7620" marB="0" anchor="ctr"/>
                </a:tc>
                <a:extLst>
                  <a:ext uri="{0D108BD9-81ED-4DB2-BD59-A6C34878D82A}">
                    <a16:rowId xmlns:a16="http://schemas.microsoft.com/office/drawing/2014/main" val="10003"/>
                  </a:ext>
                </a:extLst>
              </a:tr>
              <a:tr h="370840">
                <a:tc>
                  <a:txBody>
                    <a:bodyPr/>
                    <a:lstStyle/>
                    <a:p>
                      <a:pPr algn="l" fontAlgn="b"/>
                      <a:r>
                        <a:rPr lang="en-US" sz="1600" b="1" i="0" u="sng" strike="noStrike">
                          <a:solidFill>
                            <a:srgbClr val="000000"/>
                          </a:solidFill>
                          <a:latin typeface="Times New Roman"/>
                        </a:rPr>
                        <a:t>Step 4</a:t>
                      </a:r>
                      <a:endParaRPr lang="en-US" sz="1600" b="1" i="0" u="sng" strike="noStrike" dirty="0">
                        <a:solidFill>
                          <a:srgbClr val="000000"/>
                        </a:solidFill>
                        <a:latin typeface="Times New Roman"/>
                      </a:endParaRPr>
                    </a:p>
                  </a:txBody>
                  <a:tcPr marL="7620" marR="7620" marT="7620" marB="0" anchor="b"/>
                </a:tc>
                <a:tc>
                  <a:txBody>
                    <a:bodyPr/>
                    <a:lstStyle/>
                    <a:p>
                      <a:pPr algn="l" fontAlgn="ctr"/>
                      <a:r>
                        <a:rPr lang="en-US" sz="1100" b="0" i="0" u="none" strike="noStrike">
                          <a:solidFill>
                            <a:srgbClr val="000000"/>
                          </a:solidFill>
                          <a:effectLst/>
                          <a:latin typeface="Calibri" panose="020F0502020204030204" pitchFamily="34" charset="0"/>
                        </a:rPr>
                        <a:t> $        50,356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        57,112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        58,430 </a:t>
                      </a:r>
                    </a:p>
                  </a:txBody>
                  <a:tcPr marL="7620" marR="7620" marT="7620" marB="0" anchor="ctr"/>
                </a:tc>
                <a:extLst>
                  <a:ext uri="{0D108BD9-81ED-4DB2-BD59-A6C34878D82A}">
                    <a16:rowId xmlns:a16="http://schemas.microsoft.com/office/drawing/2014/main" val="10004"/>
                  </a:ext>
                </a:extLst>
              </a:tr>
              <a:tr h="370840">
                <a:tc>
                  <a:txBody>
                    <a:bodyPr/>
                    <a:lstStyle/>
                    <a:p>
                      <a:pPr algn="l" fontAlgn="b"/>
                      <a:r>
                        <a:rPr lang="en-US" sz="1600" b="1" i="0" u="sng" strike="noStrike">
                          <a:solidFill>
                            <a:srgbClr val="000000"/>
                          </a:solidFill>
                          <a:latin typeface="Times New Roman"/>
                        </a:rPr>
                        <a:t>Step 5</a:t>
                      </a:r>
                      <a:endParaRPr lang="en-US" sz="1600" b="1" i="0" u="sng" strike="noStrike" dirty="0">
                        <a:solidFill>
                          <a:srgbClr val="000000"/>
                        </a:solidFill>
                        <a:latin typeface="Times New Roman"/>
                      </a:endParaRPr>
                    </a:p>
                  </a:txBody>
                  <a:tcPr marL="7620" marR="7620" marT="7620" marB="0" anchor="b"/>
                </a:tc>
                <a:tc>
                  <a:txBody>
                    <a:bodyPr/>
                    <a:lstStyle/>
                    <a:p>
                      <a:pPr algn="l" fontAlgn="ctr"/>
                      <a:r>
                        <a:rPr lang="en-US" sz="1100" b="0" i="0" u="none" strike="noStrike">
                          <a:solidFill>
                            <a:srgbClr val="000000"/>
                          </a:solidFill>
                          <a:effectLst/>
                          <a:latin typeface="Calibri" panose="020F0502020204030204" pitchFamily="34" charset="0"/>
                        </a:rPr>
                        <a:t> $        51,480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N/A </a:t>
                      </a:r>
                    </a:p>
                  </a:txBody>
                  <a:tcPr marL="7620" marR="7620" marT="7620" marB="0" anchor="ctr"/>
                </a:tc>
                <a:tc>
                  <a:txBody>
                    <a:bodyPr/>
                    <a:lstStyle/>
                    <a:p>
                      <a:pPr algn="l" fontAlgn="ctr"/>
                      <a:r>
                        <a:rPr lang="en-US" sz="1100" b="0" i="0" u="none" strike="noStrike" dirty="0">
                          <a:solidFill>
                            <a:srgbClr val="000000"/>
                          </a:solidFill>
                          <a:effectLst/>
                          <a:latin typeface="Calibri" panose="020F0502020204030204" pitchFamily="34" charset="0"/>
                        </a:rPr>
                        <a:t> N/A </a:t>
                      </a:r>
                    </a:p>
                  </a:txBody>
                  <a:tcPr marL="7620" marR="7620" marT="7620" marB="0" anchor="ctr"/>
                </a:tc>
                <a:extLst>
                  <a:ext uri="{0D108BD9-81ED-4DB2-BD59-A6C34878D82A}">
                    <a16:rowId xmlns:a16="http://schemas.microsoft.com/office/drawing/2014/main" val="10005"/>
                  </a:ext>
                </a:extLst>
              </a:tr>
            </a:tbl>
          </a:graphicData>
        </a:graphic>
      </p:graphicFrame>
      <p:sp>
        <p:nvSpPr>
          <p:cNvPr id="3" name="TextBox 2">
            <a:extLst>
              <a:ext uri="{FF2B5EF4-FFF2-40B4-BE49-F238E27FC236}">
                <a16:creationId xmlns:a16="http://schemas.microsoft.com/office/drawing/2014/main" id="{40EC7232-3BE3-1519-9036-20E51E207C37}"/>
              </a:ext>
            </a:extLst>
          </p:cNvPr>
          <p:cNvSpPr txBox="1"/>
          <p:nvPr/>
        </p:nvSpPr>
        <p:spPr>
          <a:xfrm>
            <a:off x="2073166" y="564953"/>
            <a:ext cx="4572000" cy="2308324"/>
          </a:xfrm>
          <a:prstGeom prst="rect">
            <a:avLst/>
          </a:prstGeom>
          <a:noFill/>
        </p:spPr>
        <p:txBody>
          <a:bodyPr wrap="square">
            <a:spAutoFit/>
          </a:bodyPr>
          <a:lstStyle/>
          <a:p>
            <a:r>
              <a:rPr lang="en-US" dirty="0"/>
              <a:t>Amend the Article 3 7 Instructional Media Assistant/ Attendant schedule as follows: </a:t>
            </a:r>
          </a:p>
          <a:p>
            <a:pPr marL="400050" indent="-400050">
              <a:buAutoNum type="romanLcPeriod"/>
            </a:pPr>
            <a:r>
              <a:rPr lang="en-US" dirty="0"/>
              <a:t>Year 1 (2025-2026 School Year): </a:t>
            </a:r>
          </a:p>
          <a:p>
            <a:r>
              <a:rPr lang="en-US" dirty="0"/>
              <a:t>1. </a:t>
            </a:r>
            <a:r>
              <a:rPr lang="en-US" b="1" dirty="0"/>
              <a:t>Increase all Steps by 2.25% </a:t>
            </a:r>
          </a:p>
          <a:p>
            <a:r>
              <a:rPr lang="en-US" dirty="0"/>
              <a:t>ii. Year 2 (2026-2027 School Year): </a:t>
            </a:r>
          </a:p>
          <a:p>
            <a:r>
              <a:rPr lang="en-US" dirty="0"/>
              <a:t>1. </a:t>
            </a:r>
            <a:r>
              <a:rPr lang="en-US" b="1" dirty="0"/>
              <a:t>Increase all Steps by 2.50% </a:t>
            </a:r>
          </a:p>
          <a:p>
            <a:r>
              <a:rPr lang="en-US" dirty="0"/>
              <a:t>ill. Year 3 (2027-2028 School Year): </a:t>
            </a:r>
          </a:p>
          <a:p>
            <a:r>
              <a:rPr lang="en-US" dirty="0"/>
              <a:t>1. </a:t>
            </a:r>
            <a:r>
              <a:rPr lang="en-US" b="1" dirty="0"/>
              <a:t>Increase all Steps by 2.50%</a:t>
            </a:r>
          </a:p>
        </p:txBody>
      </p:sp>
    </p:spTree>
    <p:extLst>
      <p:ext uri="{BB962C8B-B14F-4D97-AF65-F5344CB8AC3E}">
        <p14:creationId xmlns:p14="http://schemas.microsoft.com/office/powerpoint/2010/main" val="1156418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EBEB0A-9E3D-4B14-9782-E2AE3DA60D96}" type="slidenum">
              <a:rPr lang="en-US" smtClean="0"/>
              <a:pPr/>
              <a:t>13</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856963762"/>
              </p:ext>
            </p:extLst>
          </p:nvPr>
        </p:nvGraphicFramePr>
        <p:xfrm>
          <a:off x="1369620" y="510639"/>
          <a:ext cx="6096000" cy="259588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741680">
                <a:tc gridSpan="4">
                  <a:txBody>
                    <a:bodyPr/>
                    <a:lstStyle/>
                    <a:p>
                      <a:pPr algn="ctr" fontAlgn="ctr"/>
                      <a:r>
                        <a:rPr lang="en-US" sz="1800" b="1" i="0" u="sng" strike="noStrike" dirty="0">
                          <a:solidFill>
                            <a:schemeClr val="bg1"/>
                          </a:solidFill>
                          <a:latin typeface="Times New Roman"/>
                        </a:rPr>
                        <a:t>IMC (Effective 07/01/2026)</a:t>
                      </a: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70840">
                <a:tc>
                  <a:txBody>
                    <a:bodyPr/>
                    <a:lstStyle/>
                    <a:p>
                      <a:pPr algn="l" fontAlgn="b"/>
                      <a:endParaRPr lang="en-US" sz="1400" b="0" i="0" u="none" strike="noStrike">
                        <a:solidFill>
                          <a:srgbClr val="000000"/>
                        </a:solidFill>
                        <a:latin typeface="Times New Roman"/>
                      </a:endParaRPr>
                    </a:p>
                  </a:txBody>
                  <a:tcPr marL="7620" marR="7620" marT="7620" marB="0" anchor="b"/>
                </a:tc>
                <a:tc>
                  <a:txBody>
                    <a:bodyPr/>
                    <a:lstStyle/>
                    <a:p>
                      <a:pPr algn="ctr" fontAlgn="b"/>
                      <a:r>
                        <a:rPr lang="en-US" sz="1400" b="1" i="0" u="sng" strike="noStrike">
                          <a:solidFill>
                            <a:srgbClr val="000000"/>
                          </a:solidFill>
                          <a:latin typeface="Times New Roman"/>
                        </a:rPr>
                        <a:t>Associates</a:t>
                      </a:r>
                    </a:p>
                  </a:txBody>
                  <a:tcPr marL="7620" marR="7620" marT="7620" marB="0" anchor="b"/>
                </a:tc>
                <a:tc>
                  <a:txBody>
                    <a:bodyPr/>
                    <a:lstStyle/>
                    <a:p>
                      <a:pPr algn="ctr" fontAlgn="b"/>
                      <a:r>
                        <a:rPr lang="en-US" sz="1400" b="1" i="0" u="sng" strike="noStrike">
                          <a:solidFill>
                            <a:srgbClr val="000000"/>
                          </a:solidFill>
                          <a:latin typeface="Times New Roman"/>
                        </a:rPr>
                        <a:t>Bachelors</a:t>
                      </a:r>
                    </a:p>
                  </a:txBody>
                  <a:tcPr marL="7620" marR="7620" marT="7620" marB="0" anchor="b"/>
                </a:tc>
                <a:tc>
                  <a:txBody>
                    <a:bodyPr/>
                    <a:lstStyle/>
                    <a:p>
                      <a:pPr algn="ctr" fontAlgn="b"/>
                      <a:r>
                        <a:rPr lang="en-US" sz="1400" b="1" i="0" u="sng" strike="noStrike">
                          <a:solidFill>
                            <a:srgbClr val="000000"/>
                          </a:solidFill>
                          <a:latin typeface="Times New Roman"/>
                        </a:rPr>
                        <a:t>Master</a:t>
                      </a:r>
                    </a:p>
                  </a:txBody>
                  <a:tcPr marL="7620" marR="7620" marT="7620" marB="0" anchor="b"/>
                </a:tc>
                <a:extLst>
                  <a:ext uri="{0D108BD9-81ED-4DB2-BD59-A6C34878D82A}">
                    <a16:rowId xmlns:a16="http://schemas.microsoft.com/office/drawing/2014/main" val="10001"/>
                  </a:ext>
                </a:extLst>
              </a:tr>
              <a:tr h="370840">
                <a:tc>
                  <a:txBody>
                    <a:bodyPr/>
                    <a:lstStyle/>
                    <a:p>
                      <a:pPr algn="l" fontAlgn="b"/>
                      <a:r>
                        <a:rPr lang="en-US" sz="1600" b="1" i="0" u="sng" strike="noStrike">
                          <a:solidFill>
                            <a:srgbClr val="000000"/>
                          </a:solidFill>
                          <a:latin typeface="Times New Roman"/>
                        </a:rPr>
                        <a:t>Step 2</a:t>
                      </a:r>
                    </a:p>
                  </a:txBody>
                  <a:tcPr marL="7620" marR="7620" marT="7620" marB="0" anchor="b"/>
                </a:tc>
                <a:tc>
                  <a:txBody>
                    <a:bodyPr/>
                    <a:lstStyle/>
                    <a:p>
                      <a:pPr algn="l" fontAlgn="ctr"/>
                      <a:r>
                        <a:rPr lang="en-US" sz="1100" b="0" i="0" u="none" strike="noStrike">
                          <a:solidFill>
                            <a:srgbClr val="000000"/>
                          </a:solidFill>
                          <a:effectLst/>
                          <a:latin typeface="Calibri" panose="020F0502020204030204" pitchFamily="34" charset="0"/>
                        </a:rPr>
                        <a:t> $        40,913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        49,609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        50,802 </a:t>
                      </a:r>
                    </a:p>
                  </a:txBody>
                  <a:tcPr marL="7620" marR="7620" marT="7620" marB="0" anchor="ctr"/>
                </a:tc>
                <a:extLst>
                  <a:ext uri="{0D108BD9-81ED-4DB2-BD59-A6C34878D82A}">
                    <a16:rowId xmlns:a16="http://schemas.microsoft.com/office/drawing/2014/main" val="10002"/>
                  </a:ext>
                </a:extLst>
              </a:tr>
              <a:tr h="370840">
                <a:tc>
                  <a:txBody>
                    <a:bodyPr/>
                    <a:lstStyle/>
                    <a:p>
                      <a:pPr algn="l" fontAlgn="b"/>
                      <a:r>
                        <a:rPr lang="en-US" sz="1600" b="1" i="0" u="sng" strike="noStrike">
                          <a:solidFill>
                            <a:srgbClr val="000000"/>
                          </a:solidFill>
                          <a:latin typeface="Times New Roman"/>
                        </a:rPr>
                        <a:t>Step 3</a:t>
                      </a:r>
                    </a:p>
                  </a:txBody>
                  <a:tcPr marL="7620" marR="7620" marT="7620" marB="0" anchor="b"/>
                </a:tc>
                <a:tc>
                  <a:txBody>
                    <a:bodyPr/>
                    <a:lstStyle/>
                    <a:p>
                      <a:pPr algn="l" fontAlgn="ctr"/>
                      <a:r>
                        <a:rPr lang="en-US" sz="1100" b="0" i="0" u="none" strike="noStrike">
                          <a:solidFill>
                            <a:srgbClr val="000000"/>
                          </a:solidFill>
                          <a:effectLst/>
                          <a:latin typeface="Calibri" panose="020F0502020204030204" pitchFamily="34" charset="0"/>
                        </a:rPr>
                        <a:t> $        42,425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        58,111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        59,451 </a:t>
                      </a:r>
                    </a:p>
                  </a:txBody>
                  <a:tcPr marL="7620" marR="7620" marT="7620" marB="0" anchor="ctr"/>
                </a:tc>
                <a:extLst>
                  <a:ext uri="{0D108BD9-81ED-4DB2-BD59-A6C34878D82A}">
                    <a16:rowId xmlns:a16="http://schemas.microsoft.com/office/drawing/2014/main" val="10003"/>
                  </a:ext>
                </a:extLst>
              </a:tr>
              <a:tr h="370840">
                <a:tc>
                  <a:txBody>
                    <a:bodyPr/>
                    <a:lstStyle/>
                    <a:p>
                      <a:pPr algn="l" fontAlgn="b"/>
                      <a:r>
                        <a:rPr lang="en-US" sz="1600" b="1" i="0" u="sng" strike="noStrike">
                          <a:solidFill>
                            <a:srgbClr val="000000"/>
                          </a:solidFill>
                          <a:latin typeface="Times New Roman"/>
                        </a:rPr>
                        <a:t>Step 4</a:t>
                      </a:r>
                    </a:p>
                  </a:txBody>
                  <a:tcPr marL="7620" marR="7620" marT="7620" marB="0" anchor="b"/>
                </a:tc>
                <a:tc>
                  <a:txBody>
                    <a:bodyPr/>
                    <a:lstStyle/>
                    <a:p>
                      <a:pPr algn="l" fontAlgn="ctr"/>
                      <a:r>
                        <a:rPr lang="en-US" sz="1100" b="0" i="0" u="none" strike="noStrike">
                          <a:solidFill>
                            <a:srgbClr val="000000"/>
                          </a:solidFill>
                          <a:effectLst/>
                          <a:latin typeface="Calibri" panose="020F0502020204030204" pitchFamily="34" charset="0"/>
                        </a:rPr>
                        <a:t> $        51,615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        58,540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        59,891 </a:t>
                      </a:r>
                    </a:p>
                  </a:txBody>
                  <a:tcPr marL="7620" marR="7620" marT="7620" marB="0" anchor="ctr"/>
                </a:tc>
                <a:extLst>
                  <a:ext uri="{0D108BD9-81ED-4DB2-BD59-A6C34878D82A}">
                    <a16:rowId xmlns:a16="http://schemas.microsoft.com/office/drawing/2014/main" val="10004"/>
                  </a:ext>
                </a:extLst>
              </a:tr>
              <a:tr h="370840">
                <a:tc>
                  <a:txBody>
                    <a:bodyPr/>
                    <a:lstStyle/>
                    <a:p>
                      <a:pPr algn="l" fontAlgn="b"/>
                      <a:r>
                        <a:rPr lang="en-US" sz="1600" b="1" i="0" u="sng" strike="noStrike">
                          <a:solidFill>
                            <a:srgbClr val="000000"/>
                          </a:solidFill>
                          <a:latin typeface="Times New Roman"/>
                        </a:rPr>
                        <a:t>Step 5</a:t>
                      </a:r>
                    </a:p>
                  </a:txBody>
                  <a:tcPr marL="7620" marR="7620" marT="7620" marB="0" anchor="b"/>
                </a:tc>
                <a:tc>
                  <a:txBody>
                    <a:bodyPr/>
                    <a:lstStyle/>
                    <a:p>
                      <a:pPr algn="l" fontAlgn="ctr"/>
                      <a:r>
                        <a:rPr lang="en-US" sz="1100" b="0" i="0" u="none" strike="noStrike">
                          <a:solidFill>
                            <a:srgbClr val="000000"/>
                          </a:solidFill>
                          <a:effectLst/>
                          <a:latin typeface="Calibri" panose="020F0502020204030204" pitchFamily="34" charset="0"/>
                        </a:rPr>
                        <a:t> $        52,767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N/A </a:t>
                      </a:r>
                    </a:p>
                  </a:txBody>
                  <a:tcPr marL="7620" marR="7620" marT="7620" marB="0" anchor="ctr"/>
                </a:tc>
                <a:tc>
                  <a:txBody>
                    <a:bodyPr/>
                    <a:lstStyle/>
                    <a:p>
                      <a:pPr algn="l" fontAlgn="ctr"/>
                      <a:r>
                        <a:rPr lang="en-US" sz="1100" b="0" i="0" u="none" strike="noStrike" dirty="0">
                          <a:solidFill>
                            <a:srgbClr val="000000"/>
                          </a:solidFill>
                          <a:effectLst/>
                          <a:latin typeface="Calibri" panose="020F0502020204030204" pitchFamily="34" charset="0"/>
                        </a:rPr>
                        <a:t> N/A </a:t>
                      </a:r>
                    </a:p>
                  </a:txBody>
                  <a:tcPr marL="7620" marR="7620" marT="7620" marB="0" anchor="ctr"/>
                </a:tc>
                <a:extLst>
                  <a:ext uri="{0D108BD9-81ED-4DB2-BD59-A6C34878D82A}">
                    <a16:rowId xmlns:a16="http://schemas.microsoft.com/office/drawing/2014/main" val="10005"/>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580671805"/>
              </p:ext>
            </p:extLst>
          </p:nvPr>
        </p:nvGraphicFramePr>
        <p:xfrm>
          <a:off x="1393375" y="3396340"/>
          <a:ext cx="6096000" cy="259588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741680">
                <a:tc gridSpan="4">
                  <a:txBody>
                    <a:bodyPr/>
                    <a:lstStyle/>
                    <a:p>
                      <a:pPr algn="ctr" fontAlgn="ctr"/>
                      <a:r>
                        <a:rPr lang="en-US" sz="1800" b="1" i="0" u="sng" strike="noStrike" dirty="0">
                          <a:solidFill>
                            <a:schemeClr val="bg1"/>
                          </a:solidFill>
                          <a:latin typeface="Times New Roman"/>
                        </a:rPr>
                        <a:t>IMC (Effective 07/01/2027)</a:t>
                      </a: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70840">
                <a:tc>
                  <a:txBody>
                    <a:bodyPr/>
                    <a:lstStyle/>
                    <a:p>
                      <a:pPr algn="l" fontAlgn="b"/>
                      <a:endParaRPr lang="en-US" sz="1100" b="0" i="0" u="none" strike="noStrike">
                        <a:solidFill>
                          <a:srgbClr val="000000"/>
                        </a:solidFill>
                        <a:latin typeface="Calibri"/>
                      </a:endParaRPr>
                    </a:p>
                  </a:txBody>
                  <a:tcPr marL="7620" marR="7620" marT="7620" marB="0" anchor="b"/>
                </a:tc>
                <a:tc>
                  <a:txBody>
                    <a:bodyPr/>
                    <a:lstStyle/>
                    <a:p>
                      <a:pPr algn="ctr" fontAlgn="b"/>
                      <a:r>
                        <a:rPr lang="en-US" sz="1400" b="1" i="0" u="sng" strike="noStrike">
                          <a:solidFill>
                            <a:srgbClr val="000000"/>
                          </a:solidFill>
                          <a:latin typeface="Times New Roman"/>
                        </a:rPr>
                        <a:t>Associates</a:t>
                      </a:r>
                    </a:p>
                  </a:txBody>
                  <a:tcPr marL="7620" marR="7620" marT="7620" marB="0" anchor="b"/>
                </a:tc>
                <a:tc>
                  <a:txBody>
                    <a:bodyPr/>
                    <a:lstStyle/>
                    <a:p>
                      <a:pPr algn="ctr" fontAlgn="b"/>
                      <a:r>
                        <a:rPr lang="en-US" sz="1400" b="1" i="0" u="sng" strike="noStrike">
                          <a:solidFill>
                            <a:srgbClr val="000000"/>
                          </a:solidFill>
                          <a:latin typeface="Times New Roman"/>
                        </a:rPr>
                        <a:t>Bachelors</a:t>
                      </a:r>
                    </a:p>
                  </a:txBody>
                  <a:tcPr marL="7620" marR="7620" marT="7620" marB="0" anchor="b"/>
                </a:tc>
                <a:tc>
                  <a:txBody>
                    <a:bodyPr/>
                    <a:lstStyle/>
                    <a:p>
                      <a:pPr algn="ctr" fontAlgn="b"/>
                      <a:r>
                        <a:rPr lang="en-US" sz="1400" b="1" i="0" u="sng" strike="noStrike">
                          <a:solidFill>
                            <a:srgbClr val="000000"/>
                          </a:solidFill>
                          <a:latin typeface="Times New Roman"/>
                        </a:rPr>
                        <a:t>Master</a:t>
                      </a:r>
                    </a:p>
                  </a:txBody>
                  <a:tcPr marL="7620" marR="7620" marT="7620" marB="0" anchor="b"/>
                </a:tc>
                <a:extLst>
                  <a:ext uri="{0D108BD9-81ED-4DB2-BD59-A6C34878D82A}">
                    <a16:rowId xmlns:a16="http://schemas.microsoft.com/office/drawing/2014/main" val="10001"/>
                  </a:ext>
                </a:extLst>
              </a:tr>
              <a:tr h="370840">
                <a:tc>
                  <a:txBody>
                    <a:bodyPr/>
                    <a:lstStyle/>
                    <a:p>
                      <a:pPr algn="l" fontAlgn="b"/>
                      <a:r>
                        <a:rPr lang="en-US" sz="1600" b="1" i="0" u="sng" strike="noStrike">
                          <a:solidFill>
                            <a:srgbClr val="000000"/>
                          </a:solidFill>
                          <a:latin typeface="Times New Roman"/>
                        </a:rPr>
                        <a:t>Step 2</a:t>
                      </a:r>
                    </a:p>
                  </a:txBody>
                  <a:tcPr marL="7620" marR="7620" marT="7620" marB="0" anchor="b"/>
                </a:tc>
                <a:tc>
                  <a:txBody>
                    <a:bodyPr/>
                    <a:lstStyle/>
                    <a:p>
                      <a:pPr algn="l" fontAlgn="ctr"/>
                      <a:r>
                        <a:rPr lang="en-US" sz="1100" b="0" i="0" u="none" strike="noStrike">
                          <a:solidFill>
                            <a:srgbClr val="000000"/>
                          </a:solidFill>
                          <a:effectLst/>
                          <a:latin typeface="Calibri" panose="020F0502020204030204" pitchFamily="34" charset="0"/>
                        </a:rPr>
                        <a:t> $        41,936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        50,849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        52,072 </a:t>
                      </a:r>
                    </a:p>
                  </a:txBody>
                  <a:tcPr marL="7620" marR="7620" marT="7620" marB="0" anchor="ctr"/>
                </a:tc>
                <a:extLst>
                  <a:ext uri="{0D108BD9-81ED-4DB2-BD59-A6C34878D82A}">
                    <a16:rowId xmlns:a16="http://schemas.microsoft.com/office/drawing/2014/main" val="10002"/>
                  </a:ext>
                </a:extLst>
              </a:tr>
              <a:tr h="370840">
                <a:tc>
                  <a:txBody>
                    <a:bodyPr/>
                    <a:lstStyle/>
                    <a:p>
                      <a:pPr algn="l" fontAlgn="b"/>
                      <a:r>
                        <a:rPr lang="en-US" sz="1600" b="1" i="0" u="sng" strike="noStrike">
                          <a:solidFill>
                            <a:srgbClr val="000000"/>
                          </a:solidFill>
                          <a:latin typeface="Times New Roman"/>
                        </a:rPr>
                        <a:t>Step 3</a:t>
                      </a:r>
                    </a:p>
                  </a:txBody>
                  <a:tcPr marL="7620" marR="7620" marT="7620" marB="0" anchor="b"/>
                </a:tc>
                <a:tc>
                  <a:txBody>
                    <a:bodyPr/>
                    <a:lstStyle/>
                    <a:p>
                      <a:pPr algn="l" fontAlgn="ctr"/>
                      <a:r>
                        <a:rPr lang="en-US" sz="1100" b="0" i="0" u="none" strike="noStrike">
                          <a:solidFill>
                            <a:srgbClr val="000000"/>
                          </a:solidFill>
                          <a:effectLst/>
                          <a:latin typeface="Calibri" panose="020F0502020204030204" pitchFamily="34" charset="0"/>
                        </a:rPr>
                        <a:t> $        43,486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        59,564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        60,937 </a:t>
                      </a:r>
                    </a:p>
                  </a:txBody>
                  <a:tcPr marL="7620" marR="7620" marT="7620" marB="0" anchor="ctr"/>
                </a:tc>
                <a:extLst>
                  <a:ext uri="{0D108BD9-81ED-4DB2-BD59-A6C34878D82A}">
                    <a16:rowId xmlns:a16="http://schemas.microsoft.com/office/drawing/2014/main" val="10003"/>
                  </a:ext>
                </a:extLst>
              </a:tr>
              <a:tr h="370840">
                <a:tc>
                  <a:txBody>
                    <a:bodyPr/>
                    <a:lstStyle/>
                    <a:p>
                      <a:pPr algn="l" fontAlgn="b"/>
                      <a:r>
                        <a:rPr lang="en-US" sz="1600" b="1" i="0" u="sng" strike="noStrike">
                          <a:solidFill>
                            <a:srgbClr val="000000"/>
                          </a:solidFill>
                          <a:latin typeface="Times New Roman"/>
                        </a:rPr>
                        <a:t>Step 4</a:t>
                      </a:r>
                    </a:p>
                  </a:txBody>
                  <a:tcPr marL="7620" marR="7620" marT="7620" marB="0" anchor="b"/>
                </a:tc>
                <a:tc>
                  <a:txBody>
                    <a:bodyPr/>
                    <a:lstStyle/>
                    <a:p>
                      <a:pPr algn="l" fontAlgn="ctr"/>
                      <a:r>
                        <a:rPr lang="en-US" sz="1100" b="0" i="0" u="none" strike="noStrike">
                          <a:solidFill>
                            <a:srgbClr val="000000"/>
                          </a:solidFill>
                          <a:effectLst/>
                          <a:latin typeface="Calibri" panose="020F0502020204030204" pitchFamily="34" charset="0"/>
                        </a:rPr>
                        <a:t> $        52,905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        60,004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        61,388 </a:t>
                      </a:r>
                    </a:p>
                  </a:txBody>
                  <a:tcPr marL="7620" marR="7620" marT="7620" marB="0" anchor="ctr"/>
                </a:tc>
                <a:extLst>
                  <a:ext uri="{0D108BD9-81ED-4DB2-BD59-A6C34878D82A}">
                    <a16:rowId xmlns:a16="http://schemas.microsoft.com/office/drawing/2014/main" val="10004"/>
                  </a:ext>
                </a:extLst>
              </a:tr>
              <a:tr h="370840">
                <a:tc>
                  <a:txBody>
                    <a:bodyPr/>
                    <a:lstStyle/>
                    <a:p>
                      <a:pPr algn="l" fontAlgn="b"/>
                      <a:r>
                        <a:rPr lang="en-US" sz="1600" b="1" i="0" u="sng" strike="noStrike">
                          <a:solidFill>
                            <a:srgbClr val="000000"/>
                          </a:solidFill>
                          <a:latin typeface="Times New Roman"/>
                        </a:rPr>
                        <a:t>Step 5</a:t>
                      </a:r>
                    </a:p>
                  </a:txBody>
                  <a:tcPr marL="7620" marR="7620" marT="7620" marB="0" anchor="b"/>
                </a:tc>
                <a:tc>
                  <a:txBody>
                    <a:bodyPr/>
                    <a:lstStyle/>
                    <a:p>
                      <a:pPr algn="l" fontAlgn="ctr"/>
                      <a:r>
                        <a:rPr lang="en-US" sz="1100" b="0" i="0" u="none" strike="noStrike">
                          <a:solidFill>
                            <a:srgbClr val="000000"/>
                          </a:solidFill>
                          <a:effectLst/>
                          <a:latin typeface="Calibri" panose="020F0502020204030204" pitchFamily="34" charset="0"/>
                        </a:rPr>
                        <a:t> $        54,086 </a:t>
                      </a:r>
                    </a:p>
                  </a:txBody>
                  <a:tcPr marL="7620" marR="7620" marT="7620" marB="0" anchor="ctr"/>
                </a:tc>
                <a:tc>
                  <a:txBody>
                    <a:bodyPr/>
                    <a:lstStyle/>
                    <a:p>
                      <a:pPr algn="l" fontAlgn="ctr"/>
                      <a:r>
                        <a:rPr lang="en-US" sz="1100" b="0" i="0" u="none" strike="noStrike">
                          <a:solidFill>
                            <a:srgbClr val="000000"/>
                          </a:solidFill>
                          <a:effectLst/>
                          <a:latin typeface="Calibri" panose="020F0502020204030204" pitchFamily="34" charset="0"/>
                        </a:rPr>
                        <a:t> N/A </a:t>
                      </a:r>
                    </a:p>
                  </a:txBody>
                  <a:tcPr marL="7620" marR="7620" marT="7620" marB="0" anchor="ctr"/>
                </a:tc>
                <a:tc>
                  <a:txBody>
                    <a:bodyPr/>
                    <a:lstStyle/>
                    <a:p>
                      <a:pPr algn="l" fontAlgn="ctr"/>
                      <a:r>
                        <a:rPr lang="en-US" sz="1100" b="0" i="0" u="none" strike="noStrike" dirty="0">
                          <a:solidFill>
                            <a:srgbClr val="000000"/>
                          </a:solidFill>
                          <a:effectLst/>
                          <a:latin typeface="Calibri" panose="020F0502020204030204" pitchFamily="34" charset="0"/>
                        </a:rPr>
                        <a:t> N/A </a:t>
                      </a:r>
                    </a:p>
                  </a:txBody>
                  <a:tcPr marL="7620" marR="7620" marT="7620" marB="0" anchor="ctr"/>
                </a:tc>
                <a:extLst>
                  <a:ext uri="{0D108BD9-81ED-4DB2-BD59-A6C34878D82A}">
                    <a16:rowId xmlns:a16="http://schemas.microsoft.com/office/drawing/2014/main" val="10005"/>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8952" y="-12700"/>
            <a:ext cx="7543800" cy="406400"/>
          </a:xfrm>
        </p:spPr>
        <p:txBody>
          <a:bodyPr>
            <a:normAutofit/>
          </a:bodyPr>
          <a:lstStyle/>
          <a:p>
            <a:r>
              <a:rPr lang="en-US" sz="1600">
                <a:solidFill>
                  <a:schemeClr val="bg1"/>
                </a:solidFill>
                <a:latin typeface="Helvetica"/>
                <a:cs typeface="Helvetica"/>
              </a:rPr>
              <a:t>The following changes provide New Bedford Educators with:</a:t>
            </a:r>
          </a:p>
        </p:txBody>
      </p:sp>
      <p:sp>
        <p:nvSpPr>
          <p:cNvPr id="5" name="Text Placeholder 4"/>
          <p:cNvSpPr>
            <a:spLocks noGrp="1"/>
          </p:cNvSpPr>
          <p:nvPr>
            <p:ph type="body" idx="1"/>
          </p:nvPr>
        </p:nvSpPr>
        <p:spPr>
          <a:xfrm>
            <a:off x="1927352" y="914400"/>
            <a:ext cx="1349248" cy="360362"/>
          </a:xfrm>
        </p:spPr>
        <p:txBody>
          <a:bodyPr/>
          <a:lstStyle/>
          <a:p>
            <a:r>
              <a:rPr lang="en-US" sz="1600" u="sng"/>
              <a:t>Old Language</a:t>
            </a:r>
          </a:p>
        </p:txBody>
      </p:sp>
      <p:sp>
        <p:nvSpPr>
          <p:cNvPr id="6" name="Content Placeholder 5"/>
          <p:cNvSpPr>
            <a:spLocks noGrp="1"/>
          </p:cNvSpPr>
          <p:nvPr>
            <p:ph sz="half" idx="2"/>
          </p:nvPr>
        </p:nvSpPr>
        <p:spPr>
          <a:xfrm>
            <a:off x="670052" y="1298586"/>
            <a:ext cx="3746500" cy="4529138"/>
          </a:xfrm>
        </p:spPr>
        <p:txBody>
          <a:bodyPr>
            <a:normAutofit fontScale="77500" lnSpcReduction="20000"/>
          </a:bodyPr>
          <a:lstStyle/>
          <a:p>
            <a:pPr marL="0" indent="0">
              <a:buClrTx/>
              <a:buNone/>
            </a:pPr>
            <a:r>
              <a:rPr lang="en-US" sz="1600" dirty="0"/>
              <a:t>Appendix A, Schedule B: Longevity</a:t>
            </a:r>
          </a:p>
          <a:p>
            <a:pPr marL="0" indent="0">
              <a:buClrTx/>
              <a:buNone/>
            </a:pPr>
            <a:endParaRPr lang="en-US" sz="1500" dirty="0"/>
          </a:p>
          <a:p>
            <a:pPr marL="0" indent="0">
              <a:buClrTx/>
              <a:buNone/>
            </a:pPr>
            <a:r>
              <a:rPr lang="en-US" sz="1500" dirty="0"/>
              <a:t>Seven hundred and seventy-five dollars ($775.00) additional shall be paid to each professional employee having completed ten (10) full school years on contract in the New Bedford Public Schools. </a:t>
            </a:r>
          </a:p>
          <a:p>
            <a:pPr marL="0" indent="0">
              <a:buClrTx/>
              <a:buNone/>
            </a:pPr>
            <a:r>
              <a:rPr lang="en-US" sz="1500" dirty="0"/>
              <a:t>Nine hundred and fifty dollars ($950.00) additional shall be paid to each professional employee having completed fifteen (15) full school years on contract in the New Bedford Public Schools. </a:t>
            </a:r>
          </a:p>
          <a:p>
            <a:pPr marL="0" indent="0">
              <a:buClrTx/>
              <a:buNone/>
            </a:pPr>
            <a:r>
              <a:rPr lang="en-US" sz="1500" dirty="0"/>
              <a:t>One thousand one hundred dollars ($1100.00) additional shall be paid to each professional employee having completed twenty (20) full school years on contract in the New Bedford Public Schools. </a:t>
            </a:r>
          </a:p>
          <a:p>
            <a:pPr marL="0" indent="0">
              <a:buClrTx/>
              <a:buNone/>
            </a:pPr>
            <a:r>
              <a:rPr lang="en-US" sz="1500" dirty="0"/>
              <a:t>One thousand and two hundred dollars ($1,200.00) additional shall be paid to each professional employee having completed twenty-five (25) full school years on contract in the New Bedford Public Schools. </a:t>
            </a:r>
          </a:p>
          <a:p>
            <a:pPr marL="0" indent="0">
              <a:buClrTx/>
              <a:buNone/>
            </a:pPr>
            <a:r>
              <a:rPr lang="en-US" sz="1500" dirty="0"/>
              <a:t>One thousand five hundred and fifty dollars ($1,550.00) additional shall be paid to each professional employee having completed thirty (30) full school years on contract in the New Bedford Public Schools. </a:t>
            </a:r>
          </a:p>
          <a:p>
            <a:pPr marL="0" indent="0">
              <a:buClrTx/>
              <a:buNone/>
            </a:pPr>
            <a:r>
              <a:rPr lang="en-US" sz="1500" dirty="0"/>
              <a:t>One thousand nine hundred and fifty dollars ($1,950.00) additional shall be paid to each professional employee having completed thirty-five (35) full school years on contract in the New Bedford Public Schools.</a:t>
            </a:r>
          </a:p>
          <a:p>
            <a:pPr marL="0" indent="0">
              <a:buNone/>
            </a:pPr>
            <a:endParaRPr lang="en-US" sz="1200" dirty="0"/>
          </a:p>
          <a:p>
            <a:pPr marL="0" indent="0">
              <a:buNone/>
            </a:pPr>
            <a:endParaRPr lang="en-US" sz="800" dirty="0"/>
          </a:p>
          <a:p>
            <a:pPr marL="0" indent="0">
              <a:buNone/>
            </a:pPr>
            <a:endParaRPr lang="en-US" sz="1200" dirty="0"/>
          </a:p>
          <a:p>
            <a:pPr marL="0" indent="0">
              <a:buNone/>
            </a:pPr>
            <a:endParaRPr lang="en-US" sz="1200" dirty="0"/>
          </a:p>
          <a:p>
            <a:pPr marL="0" indent="0">
              <a:buNone/>
            </a:pPr>
            <a:endParaRPr lang="en-US" sz="1200" dirty="0"/>
          </a:p>
          <a:p>
            <a:pPr marL="0" indent="0">
              <a:buNone/>
            </a:pPr>
            <a:endParaRPr lang="en-US" sz="1200" dirty="0"/>
          </a:p>
          <a:p>
            <a:pPr marL="0" indent="0">
              <a:buNone/>
            </a:pPr>
            <a:endParaRPr lang="en-US" sz="1200" dirty="0"/>
          </a:p>
          <a:p>
            <a:pPr marL="0" indent="0">
              <a:buNone/>
            </a:pPr>
            <a:endParaRPr lang="en-US" sz="800" dirty="0"/>
          </a:p>
          <a:p>
            <a:pPr marL="0" indent="0">
              <a:buNone/>
            </a:pPr>
            <a:endParaRPr lang="en-US" sz="800" dirty="0"/>
          </a:p>
        </p:txBody>
      </p:sp>
      <p:sp>
        <p:nvSpPr>
          <p:cNvPr id="7" name="Text Placeholder 6"/>
          <p:cNvSpPr>
            <a:spLocks noGrp="1"/>
          </p:cNvSpPr>
          <p:nvPr>
            <p:ph type="body" sz="quarter" idx="3"/>
          </p:nvPr>
        </p:nvSpPr>
        <p:spPr>
          <a:xfrm>
            <a:off x="5826252" y="953288"/>
            <a:ext cx="1425448" cy="309562"/>
          </a:xfrm>
        </p:spPr>
        <p:txBody>
          <a:bodyPr/>
          <a:lstStyle/>
          <a:p>
            <a:pPr algn="ctr"/>
            <a:r>
              <a:rPr lang="en-US" sz="1600" u="sng"/>
              <a:t>New Language</a:t>
            </a:r>
          </a:p>
        </p:txBody>
      </p:sp>
      <p:sp>
        <p:nvSpPr>
          <p:cNvPr id="8" name="Content Placeholder 7"/>
          <p:cNvSpPr>
            <a:spLocks noGrp="1"/>
          </p:cNvSpPr>
          <p:nvPr>
            <p:ph sz="quarter" idx="4"/>
          </p:nvPr>
        </p:nvSpPr>
        <p:spPr>
          <a:xfrm>
            <a:off x="4645151" y="1305766"/>
            <a:ext cx="4206749" cy="4819731"/>
          </a:xfrm>
        </p:spPr>
        <p:txBody>
          <a:bodyPr>
            <a:normAutofit fontScale="77500" lnSpcReduction="20000"/>
          </a:bodyPr>
          <a:lstStyle/>
          <a:p>
            <a:pPr marL="0" indent="0">
              <a:buClrTx/>
              <a:buNone/>
            </a:pPr>
            <a:r>
              <a:rPr lang="en-US" sz="1600" dirty="0"/>
              <a:t>Appendix A, Schedule B: Longevity</a:t>
            </a:r>
          </a:p>
          <a:p>
            <a:pPr marL="0" indent="0">
              <a:buClrTx/>
              <a:buNone/>
            </a:pPr>
            <a:endParaRPr lang="en-US" sz="1500" b="1" u="sng" dirty="0"/>
          </a:p>
          <a:p>
            <a:pPr marL="0" indent="0">
              <a:buClrTx/>
              <a:buNone/>
            </a:pPr>
            <a:r>
              <a:rPr lang="en-US" sz="1600" b="1" u="sng" dirty="0"/>
              <a:t>Eight hundred </a:t>
            </a:r>
            <a:r>
              <a:rPr lang="en-US" sz="1600" b="1" u="sng" dirty="0" err="1"/>
              <a:t>and_fifty</a:t>
            </a:r>
            <a:r>
              <a:rPr lang="en-US" sz="1600" b="1" u="sng" dirty="0"/>
              <a:t> dollars ($850.00) </a:t>
            </a:r>
            <a:r>
              <a:rPr lang="en-US" sz="1500" dirty="0"/>
              <a:t>additional shall be paid to each professional employee having completed ten (10) full school years on contract in the New Bedford Public Schools. </a:t>
            </a:r>
          </a:p>
          <a:p>
            <a:pPr marL="0" indent="0">
              <a:buClrTx/>
              <a:buNone/>
            </a:pPr>
            <a:r>
              <a:rPr lang="en-US" sz="1600" b="1" u="sng" dirty="0"/>
              <a:t>One thousand twenty-five dollars ($1,025.00) </a:t>
            </a:r>
            <a:r>
              <a:rPr lang="en-US" sz="1500" dirty="0"/>
              <a:t>additional shall be paid to each professional employee having completed fifteen (15) full school years on contract in the New Bedford Public Schools. </a:t>
            </a:r>
          </a:p>
          <a:p>
            <a:pPr marL="0" indent="0">
              <a:buClrTx/>
              <a:buNone/>
            </a:pPr>
            <a:r>
              <a:rPr lang="en-US" sz="1600" b="1" u="sng" dirty="0"/>
              <a:t>One thousand one hundred and seventy-five dollars ($1,175.00) </a:t>
            </a:r>
            <a:r>
              <a:rPr lang="en-US" sz="1500" dirty="0"/>
              <a:t>additional shall be paid to each professional employee having completed twenty (20) full school years on contract in the New Bedford Public Schools. </a:t>
            </a:r>
          </a:p>
          <a:p>
            <a:pPr marL="0" indent="0">
              <a:buClrTx/>
              <a:buNone/>
            </a:pPr>
            <a:r>
              <a:rPr lang="en-US" sz="1600" b="1" u="sng" dirty="0"/>
              <a:t>One thousand and two hundred and seventy-five dollars ($1,275.00) </a:t>
            </a:r>
            <a:r>
              <a:rPr lang="en-US" sz="1500" b="1" u="sng" dirty="0"/>
              <a:t> </a:t>
            </a:r>
            <a:r>
              <a:rPr lang="en-US" sz="1500" dirty="0"/>
              <a:t>additional shall be paid to each professional employee having completed twenty-five (25) full school years on contract in the New Bedford Public Schools. </a:t>
            </a:r>
          </a:p>
          <a:p>
            <a:pPr marL="0" indent="0">
              <a:buClrTx/>
              <a:buNone/>
            </a:pPr>
            <a:r>
              <a:rPr lang="en-US" sz="1600" b="1" u="sng" dirty="0"/>
              <a:t>One thousand five six hundred and fifty and twenty-five dollars ($1,625.00) </a:t>
            </a:r>
            <a:r>
              <a:rPr lang="en-US" sz="1500" b="1" u="sng" dirty="0"/>
              <a:t> </a:t>
            </a:r>
            <a:r>
              <a:rPr lang="en-US" sz="1500" dirty="0"/>
              <a:t>additional shall be paid to each professional employee having completed thirty (30) full school years on contract in the New Bedford Public Schools. </a:t>
            </a:r>
          </a:p>
          <a:p>
            <a:pPr marL="0" indent="0">
              <a:buClrTx/>
              <a:buNone/>
            </a:pPr>
            <a:r>
              <a:rPr lang="en-US" sz="1600" b="1" u="sng" dirty="0"/>
              <a:t>Two thousand and twenty-five dollars ($2,025.00</a:t>
            </a:r>
            <a:r>
              <a:rPr lang="en-US" sz="1600" b="1" dirty="0"/>
              <a:t>) </a:t>
            </a:r>
            <a:r>
              <a:rPr lang="en-US" sz="1500" dirty="0"/>
              <a:t>additional shall be paid to each professional employee having completed thirty-five (35) full school years on contract in the New Bedford Public Schools.</a:t>
            </a:r>
          </a:p>
          <a:p>
            <a:pPr marL="0" indent="0">
              <a:buNone/>
            </a:pPr>
            <a:endParaRPr lang="en-US" sz="1500" dirty="0"/>
          </a:p>
        </p:txBody>
      </p:sp>
      <p:sp>
        <p:nvSpPr>
          <p:cNvPr id="2" name="TextBox 1"/>
          <p:cNvSpPr txBox="1"/>
          <p:nvPr/>
        </p:nvSpPr>
        <p:spPr>
          <a:xfrm>
            <a:off x="704018" y="404556"/>
            <a:ext cx="7761957" cy="276999"/>
          </a:xfrm>
          <a:prstGeom prst="rect">
            <a:avLst/>
          </a:prstGeom>
          <a:noFill/>
        </p:spPr>
        <p:txBody>
          <a:bodyPr wrap="square" rtlCol="0">
            <a:spAutoFit/>
          </a:bodyPr>
          <a:lstStyle/>
          <a:p>
            <a:pPr marL="342900" indent="-342900">
              <a:buAutoNum type="arabicPeriod"/>
            </a:pPr>
            <a:r>
              <a:rPr lang="en-US" sz="1200" dirty="0"/>
              <a:t>Increases in Longevity Payments: </a:t>
            </a:r>
            <a:r>
              <a:rPr lang="en-US" sz="1200" b="1" u="sng" dirty="0"/>
              <a:t>$75 more</a:t>
            </a:r>
            <a:r>
              <a:rPr lang="en-US" sz="1200" dirty="0"/>
              <a:t> for employees in all categories.</a:t>
            </a:r>
          </a:p>
        </p:txBody>
      </p:sp>
      <p:sp>
        <p:nvSpPr>
          <p:cNvPr id="13" name="Slide Number Placeholder 12"/>
          <p:cNvSpPr>
            <a:spLocks noGrp="1"/>
          </p:cNvSpPr>
          <p:nvPr>
            <p:ph type="sldNum" sz="quarter" idx="12"/>
          </p:nvPr>
        </p:nvSpPr>
        <p:spPr/>
        <p:txBody>
          <a:bodyPr/>
          <a:lstStyle/>
          <a:p>
            <a:fld id="{BFEBEB0A-9E3D-4B14-9782-E2AE3DA60D96}" type="slidenum">
              <a:rPr lang="en-US" smtClean="0"/>
              <a:pPr/>
              <a:t>14</a:t>
            </a:fld>
            <a:endParaRPr lang="en-US"/>
          </a:p>
        </p:txBody>
      </p:sp>
    </p:spTree>
    <p:extLst>
      <p:ext uri="{BB962C8B-B14F-4D97-AF65-F5344CB8AC3E}">
        <p14:creationId xmlns:p14="http://schemas.microsoft.com/office/powerpoint/2010/main" val="37565904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8952" y="-12700"/>
            <a:ext cx="7543800" cy="406400"/>
          </a:xfrm>
        </p:spPr>
        <p:txBody>
          <a:bodyPr>
            <a:normAutofit/>
          </a:bodyPr>
          <a:lstStyle/>
          <a:p>
            <a:r>
              <a:rPr lang="en-US" sz="1600">
                <a:solidFill>
                  <a:schemeClr val="bg1"/>
                </a:solidFill>
                <a:latin typeface="Helvetica"/>
                <a:cs typeface="Helvetica"/>
              </a:rPr>
              <a:t>The following changes provide New Bedford Educators with:</a:t>
            </a:r>
          </a:p>
        </p:txBody>
      </p:sp>
      <p:sp>
        <p:nvSpPr>
          <p:cNvPr id="5" name="Text Placeholder 4"/>
          <p:cNvSpPr>
            <a:spLocks noGrp="1"/>
          </p:cNvSpPr>
          <p:nvPr>
            <p:ph type="body" idx="1"/>
          </p:nvPr>
        </p:nvSpPr>
        <p:spPr>
          <a:xfrm>
            <a:off x="1927352" y="914400"/>
            <a:ext cx="1349248" cy="360362"/>
          </a:xfrm>
        </p:spPr>
        <p:txBody>
          <a:bodyPr/>
          <a:lstStyle/>
          <a:p>
            <a:r>
              <a:rPr lang="en-US" sz="1600" u="sng"/>
              <a:t>Old Language</a:t>
            </a:r>
          </a:p>
        </p:txBody>
      </p:sp>
      <p:sp>
        <p:nvSpPr>
          <p:cNvPr id="6" name="Content Placeholder 5"/>
          <p:cNvSpPr>
            <a:spLocks noGrp="1"/>
          </p:cNvSpPr>
          <p:nvPr>
            <p:ph sz="half" idx="2"/>
          </p:nvPr>
        </p:nvSpPr>
        <p:spPr>
          <a:xfrm>
            <a:off x="670052" y="1298586"/>
            <a:ext cx="3746500" cy="4529138"/>
          </a:xfrm>
        </p:spPr>
        <p:txBody>
          <a:bodyPr>
            <a:normAutofit/>
          </a:bodyPr>
          <a:lstStyle/>
          <a:p>
            <a:pPr marL="0" indent="0" algn="ctr">
              <a:buNone/>
            </a:pPr>
            <a:r>
              <a:rPr lang="en-US" sz="1800" dirty="0"/>
              <a:t>APPENDIX A </a:t>
            </a:r>
          </a:p>
          <a:p>
            <a:pPr marL="0" indent="0" algn="ctr">
              <a:buNone/>
            </a:pPr>
            <a:r>
              <a:rPr lang="en-US" sz="1800" dirty="0"/>
              <a:t>SCHEDULE F </a:t>
            </a:r>
          </a:p>
          <a:p>
            <a:pPr marL="0" indent="0">
              <a:buNone/>
            </a:pPr>
            <a:r>
              <a:rPr lang="en-US" sz="1600" dirty="0"/>
              <a:t>Fiscal Year Effective Date/ Hourly Rate</a:t>
            </a:r>
          </a:p>
          <a:p>
            <a:pPr marL="0" indent="0">
              <a:buNone/>
            </a:pPr>
            <a:endParaRPr lang="en-US" sz="1600" dirty="0"/>
          </a:p>
          <a:p>
            <a:pPr marL="0" indent="0">
              <a:buNone/>
            </a:pPr>
            <a:r>
              <a:rPr lang="en-US" sz="1600" dirty="0"/>
              <a:t>FY 2023 July 1, 2022   </a:t>
            </a:r>
            <a:r>
              <a:rPr lang="en-US" sz="1600" b="1" u="sng" dirty="0"/>
              <a:t>$40.00</a:t>
            </a:r>
          </a:p>
          <a:p>
            <a:pPr marL="0" indent="0">
              <a:buNone/>
            </a:pPr>
            <a:r>
              <a:rPr lang="en-US" sz="1600" dirty="0"/>
              <a:t>FY 2024 July 1, 2023   </a:t>
            </a:r>
            <a:r>
              <a:rPr lang="en-US" sz="1600" b="1" u="sng" dirty="0"/>
              <a:t>$41.00</a:t>
            </a:r>
          </a:p>
          <a:p>
            <a:pPr marL="0" indent="0">
              <a:buNone/>
            </a:pPr>
            <a:r>
              <a:rPr lang="en-US" sz="1600" dirty="0"/>
              <a:t>FY 2025 July 1, 2024   </a:t>
            </a:r>
            <a:r>
              <a:rPr lang="en-US" sz="1600" b="1" u="sng" dirty="0"/>
              <a:t>$42.00</a:t>
            </a:r>
          </a:p>
        </p:txBody>
      </p:sp>
      <p:sp>
        <p:nvSpPr>
          <p:cNvPr id="7" name="Text Placeholder 6"/>
          <p:cNvSpPr>
            <a:spLocks noGrp="1"/>
          </p:cNvSpPr>
          <p:nvPr>
            <p:ph type="body" sz="quarter" idx="3"/>
          </p:nvPr>
        </p:nvSpPr>
        <p:spPr>
          <a:xfrm>
            <a:off x="5826252" y="953288"/>
            <a:ext cx="1425448" cy="309562"/>
          </a:xfrm>
        </p:spPr>
        <p:txBody>
          <a:bodyPr/>
          <a:lstStyle/>
          <a:p>
            <a:pPr algn="ctr"/>
            <a:r>
              <a:rPr lang="en-US" sz="1600" u="sng"/>
              <a:t>New Language</a:t>
            </a:r>
          </a:p>
        </p:txBody>
      </p:sp>
      <p:sp>
        <p:nvSpPr>
          <p:cNvPr id="8" name="Content Placeholder 7"/>
          <p:cNvSpPr>
            <a:spLocks noGrp="1"/>
          </p:cNvSpPr>
          <p:nvPr>
            <p:ph sz="quarter" idx="4"/>
          </p:nvPr>
        </p:nvSpPr>
        <p:spPr>
          <a:xfrm>
            <a:off x="4645151" y="1305766"/>
            <a:ext cx="4206749" cy="5222034"/>
          </a:xfrm>
        </p:spPr>
        <p:txBody>
          <a:bodyPr>
            <a:normAutofit/>
          </a:bodyPr>
          <a:lstStyle/>
          <a:p>
            <a:pPr marL="0" indent="0" algn="ctr">
              <a:buNone/>
            </a:pPr>
            <a:r>
              <a:rPr lang="en-US" sz="1800" dirty="0"/>
              <a:t>APPENDIX A </a:t>
            </a:r>
          </a:p>
          <a:p>
            <a:pPr marL="0" indent="0" algn="ctr">
              <a:buNone/>
            </a:pPr>
            <a:r>
              <a:rPr lang="en-US" sz="1800" dirty="0"/>
              <a:t>SCHEDULE F </a:t>
            </a:r>
          </a:p>
          <a:p>
            <a:pPr marL="0" indent="0">
              <a:buNone/>
            </a:pPr>
            <a:r>
              <a:rPr lang="en-US" sz="1800" dirty="0"/>
              <a:t>Fiscal Year Effective Date/ Hourly Rate</a:t>
            </a:r>
          </a:p>
          <a:p>
            <a:pPr marL="0" indent="0">
              <a:buNone/>
            </a:pPr>
            <a:endParaRPr lang="en-US" sz="1800" dirty="0"/>
          </a:p>
          <a:p>
            <a:pPr marL="0" indent="0" algn="ctr">
              <a:buNone/>
            </a:pPr>
            <a:r>
              <a:rPr lang="en-US" sz="1800" dirty="0"/>
              <a:t> FY 2026-2029 </a:t>
            </a:r>
          </a:p>
          <a:p>
            <a:pPr marL="0" indent="0" algn="ctr">
              <a:buNone/>
            </a:pPr>
            <a:r>
              <a:rPr lang="en-US" sz="1800" dirty="0"/>
              <a:t>July 1, 2025   </a:t>
            </a:r>
            <a:r>
              <a:rPr lang="en-US" sz="1800" b="1" u="sng" dirty="0"/>
              <a:t>$45.00</a:t>
            </a:r>
          </a:p>
          <a:p>
            <a:pPr marL="0" indent="0">
              <a:buNone/>
            </a:pPr>
            <a:endParaRPr lang="en-US" sz="1800" b="1" u="sng" dirty="0"/>
          </a:p>
          <a:p>
            <a:pPr marL="0" indent="0">
              <a:buNone/>
            </a:pPr>
            <a:r>
              <a:rPr lang="en-US" sz="1800" dirty="0"/>
              <a:t>      </a:t>
            </a:r>
          </a:p>
        </p:txBody>
      </p:sp>
      <p:sp>
        <p:nvSpPr>
          <p:cNvPr id="2" name="TextBox 1"/>
          <p:cNvSpPr txBox="1"/>
          <p:nvPr/>
        </p:nvSpPr>
        <p:spPr>
          <a:xfrm>
            <a:off x="736583" y="393700"/>
            <a:ext cx="7761957" cy="338554"/>
          </a:xfrm>
          <a:prstGeom prst="rect">
            <a:avLst/>
          </a:prstGeom>
          <a:noFill/>
        </p:spPr>
        <p:txBody>
          <a:bodyPr wrap="square" rtlCol="0">
            <a:spAutoFit/>
          </a:bodyPr>
          <a:lstStyle/>
          <a:p>
            <a:pPr marL="342900" indent="-342900">
              <a:buAutoNum type="arabicPeriod"/>
            </a:pPr>
            <a:r>
              <a:rPr lang="en-US" sz="1600"/>
              <a:t>An increase in the hourly rate</a:t>
            </a:r>
          </a:p>
        </p:txBody>
      </p:sp>
      <p:sp>
        <p:nvSpPr>
          <p:cNvPr id="13" name="Slide Number Placeholder 12"/>
          <p:cNvSpPr>
            <a:spLocks noGrp="1"/>
          </p:cNvSpPr>
          <p:nvPr>
            <p:ph type="sldNum" sz="quarter" idx="12"/>
          </p:nvPr>
        </p:nvSpPr>
        <p:spPr/>
        <p:txBody>
          <a:bodyPr/>
          <a:lstStyle/>
          <a:p>
            <a:fld id="{BFEBEB0A-9E3D-4B14-9782-E2AE3DA60D96}" type="slidenum">
              <a:rPr lang="en-US" smtClean="0"/>
              <a:pPr/>
              <a:t>15</a:t>
            </a:fld>
            <a:endParaRPr lang="en-US"/>
          </a:p>
        </p:txBody>
      </p:sp>
    </p:spTree>
    <p:extLst>
      <p:ext uri="{BB962C8B-B14F-4D97-AF65-F5344CB8AC3E}">
        <p14:creationId xmlns:p14="http://schemas.microsoft.com/office/powerpoint/2010/main" val="2403888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B60D2-B3A6-6795-F62B-2AF508B4559F}"/>
              </a:ext>
            </a:extLst>
          </p:cNvPr>
          <p:cNvSpPr>
            <a:spLocks noGrp="1"/>
          </p:cNvSpPr>
          <p:nvPr>
            <p:ph type="title"/>
          </p:nvPr>
        </p:nvSpPr>
        <p:spPr>
          <a:xfrm>
            <a:off x="903889" y="4770551"/>
            <a:ext cx="6781800" cy="484632"/>
          </a:xfrm>
        </p:spPr>
        <p:txBody>
          <a:bodyPr>
            <a:normAutofit/>
          </a:bodyPr>
          <a:lstStyle/>
          <a:p>
            <a:pPr algn="ctr"/>
            <a:r>
              <a:rPr lang="en-US" sz="1800" b="1" i="1" dirty="0"/>
              <a:t>All rates will be $45/hr.</a:t>
            </a:r>
          </a:p>
        </p:txBody>
      </p:sp>
      <p:sp>
        <p:nvSpPr>
          <p:cNvPr id="3" name="Text Placeholder 2">
            <a:extLst>
              <a:ext uri="{FF2B5EF4-FFF2-40B4-BE49-F238E27FC236}">
                <a16:creationId xmlns:a16="http://schemas.microsoft.com/office/drawing/2014/main" id="{C61E7724-9EC0-8314-940F-710971AB1BA6}"/>
              </a:ext>
            </a:extLst>
          </p:cNvPr>
          <p:cNvSpPr>
            <a:spLocks noGrp="1"/>
          </p:cNvSpPr>
          <p:nvPr>
            <p:ph type="body" idx="1"/>
          </p:nvPr>
        </p:nvSpPr>
        <p:spPr>
          <a:xfrm>
            <a:off x="758952" y="609600"/>
            <a:ext cx="7543800" cy="639762"/>
          </a:xfrm>
        </p:spPr>
        <p:txBody>
          <a:bodyPr/>
          <a:lstStyle/>
          <a:p>
            <a:r>
              <a:rPr lang="en-US" sz="1600" dirty="0"/>
              <a:t>10. Article 24 sec. C, (Summer School and Evening School - Compensation) Amend Article 24 as follows:</a:t>
            </a:r>
          </a:p>
        </p:txBody>
      </p:sp>
      <p:sp>
        <p:nvSpPr>
          <p:cNvPr id="4" name="Content Placeholder 3">
            <a:extLst>
              <a:ext uri="{FF2B5EF4-FFF2-40B4-BE49-F238E27FC236}">
                <a16:creationId xmlns:a16="http://schemas.microsoft.com/office/drawing/2014/main" id="{A66D2C7D-8522-7F99-BA2C-E1FA8045F6D7}"/>
              </a:ext>
            </a:extLst>
          </p:cNvPr>
          <p:cNvSpPr>
            <a:spLocks noGrp="1"/>
          </p:cNvSpPr>
          <p:nvPr>
            <p:ph sz="half" idx="2"/>
          </p:nvPr>
        </p:nvSpPr>
        <p:spPr>
          <a:xfrm>
            <a:off x="758951" y="1329264"/>
            <a:ext cx="3657601" cy="3048000"/>
          </a:xfrm>
        </p:spPr>
        <p:txBody>
          <a:bodyPr>
            <a:normAutofit fontScale="70000" lnSpcReduction="20000"/>
          </a:bodyPr>
          <a:lstStyle/>
          <a:p>
            <a:r>
              <a:rPr lang="en-US" dirty="0"/>
              <a:t>SUMMER SCHOOL </a:t>
            </a:r>
          </a:p>
          <a:p>
            <a:r>
              <a:rPr lang="en-US" dirty="0"/>
              <a:t>Certified Professional Employees </a:t>
            </a:r>
          </a:p>
          <a:p>
            <a:r>
              <a:rPr lang="en-US" dirty="0"/>
              <a:t>EVENING HIGH SCHOOL Extension Program </a:t>
            </a:r>
          </a:p>
          <a:p>
            <a:r>
              <a:rPr lang="en-US" dirty="0"/>
              <a:t>Self-Improvement Classes </a:t>
            </a:r>
          </a:p>
          <a:p>
            <a:endParaRPr lang="en-US" dirty="0"/>
          </a:p>
          <a:p>
            <a:r>
              <a:rPr lang="en-US" dirty="0"/>
              <a:t>Certified Professional Employees </a:t>
            </a:r>
          </a:p>
          <a:p>
            <a:pPr marL="0" indent="0">
              <a:buNone/>
            </a:pPr>
            <a:endParaRPr lang="en-US" dirty="0"/>
          </a:p>
          <a:p>
            <a:r>
              <a:rPr lang="en-US" dirty="0"/>
              <a:t>ELEMENTARY EVENING SCHOOL </a:t>
            </a:r>
          </a:p>
          <a:p>
            <a:r>
              <a:rPr lang="en-US" dirty="0"/>
              <a:t>Certified Professional Employees </a:t>
            </a:r>
          </a:p>
        </p:txBody>
      </p:sp>
      <p:sp>
        <p:nvSpPr>
          <p:cNvPr id="6" name="Content Placeholder 5">
            <a:extLst>
              <a:ext uri="{FF2B5EF4-FFF2-40B4-BE49-F238E27FC236}">
                <a16:creationId xmlns:a16="http://schemas.microsoft.com/office/drawing/2014/main" id="{2C1F2A67-2029-46D7-FFBB-83A9CD1AF801}"/>
              </a:ext>
            </a:extLst>
          </p:cNvPr>
          <p:cNvSpPr>
            <a:spLocks noGrp="1"/>
          </p:cNvSpPr>
          <p:nvPr>
            <p:ph sz="quarter" idx="4"/>
          </p:nvPr>
        </p:nvSpPr>
        <p:spPr/>
        <p:txBody>
          <a:bodyPr>
            <a:normAutofit fontScale="70000" lnSpcReduction="20000"/>
          </a:bodyPr>
          <a:lstStyle/>
          <a:p>
            <a:r>
              <a:rPr lang="en-US" dirty="0"/>
              <a:t>7/1/25 </a:t>
            </a:r>
          </a:p>
          <a:p>
            <a:r>
              <a:rPr lang="en-US" dirty="0"/>
              <a:t>See Appendix A, Schedule F </a:t>
            </a:r>
          </a:p>
          <a:p>
            <a:r>
              <a:rPr lang="en-US" dirty="0"/>
              <a:t>7/1/25 </a:t>
            </a:r>
          </a:p>
          <a:p>
            <a:pPr marL="0" indent="0">
              <a:buNone/>
            </a:pPr>
            <a:r>
              <a:rPr lang="en-US" dirty="0"/>
              <a:t>         See Appendix A, Schedule F</a:t>
            </a:r>
          </a:p>
          <a:p>
            <a:r>
              <a:rPr lang="en-US" dirty="0"/>
              <a:t> 7/1/25 </a:t>
            </a:r>
          </a:p>
          <a:p>
            <a:pPr marL="0" indent="0">
              <a:buNone/>
            </a:pPr>
            <a:r>
              <a:rPr lang="en-US" dirty="0"/>
              <a:t>        See Appendix A, Schedule F</a:t>
            </a:r>
          </a:p>
          <a:p>
            <a:r>
              <a:rPr lang="en-US" dirty="0"/>
              <a:t>See Appendix A, Schedule F </a:t>
            </a:r>
          </a:p>
          <a:p>
            <a:endParaRPr lang="en-US" dirty="0"/>
          </a:p>
          <a:p>
            <a:r>
              <a:rPr lang="en-US" dirty="0"/>
              <a:t>7/1/25 </a:t>
            </a:r>
          </a:p>
          <a:p>
            <a:r>
              <a:rPr lang="en-US" dirty="0"/>
              <a:t>See Appendix A. Schedule F</a:t>
            </a:r>
          </a:p>
          <a:p>
            <a:endParaRPr lang="en-US" dirty="0"/>
          </a:p>
        </p:txBody>
      </p:sp>
      <p:sp>
        <p:nvSpPr>
          <p:cNvPr id="7" name="Slide Number Placeholder 6">
            <a:extLst>
              <a:ext uri="{FF2B5EF4-FFF2-40B4-BE49-F238E27FC236}">
                <a16:creationId xmlns:a16="http://schemas.microsoft.com/office/drawing/2014/main" id="{5A79CA17-9FFF-6280-4F6C-A34A84485378}"/>
              </a:ext>
            </a:extLst>
          </p:cNvPr>
          <p:cNvSpPr>
            <a:spLocks noGrp="1"/>
          </p:cNvSpPr>
          <p:nvPr>
            <p:ph type="sldNum" sz="quarter" idx="12"/>
          </p:nvPr>
        </p:nvSpPr>
        <p:spPr/>
        <p:txBody>
          <a:bodyPr/>
          <a:lstStyle/>
          <a:p>
            <a:fld id="{BFEBEB0A-9E3D-4B14-9782-E2AE3DA60D96}" type="slidenum">
              <a:rPr lang="en-US" smtClean="0"/>
              <a:pPr/>
              <a:t>16</a:t>
            </a:fld>
            <a:endParaRPr lang="en-US"/>
          </a:p>
        </p:txBody>
      </p:sp>
    </p:spTree>
    <p:extLst>
      <p:ext uri="{BB962C8B-B14F-4D97-AF65-F5344CB8AC3E}">
        <p14:creationId xmlns:p14="http://schemas.microsoft.com/office/powerpoint/2010/main" val="8065138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EBE2E-AF24-5ACE-3C42-BA1F3544EBA2}"/>
              </a:ext>
            </a:extLst>
          </p:cNvPr>
          <p:cNvSpPr>
            <a:spLocks noGrp="1"/>
          </p:cNvSpPr>
          <p:nvPr>
            <p:ph type="title"/>
          </p:nvPr>
        </p:nvSpPr>
        <p:spPr/>
        <p:txBody>
          <a:bodyPr>
            <a:normAutofit/>
          </a:bodyPr>
          <a:lstStyle/>
          <a:p>
            <a:pPr algn="ctr"/>
            <a:r>
              <a:rPr lang="en-US" sz="1800" b="1" i="1" dirty="0"/>
              <a:t>SY 2025-26, Grade 9 and 12 half day at the beginning of the school year (August 27</a:t>
            </a:r>
            <a:r>
              <a:rPr lang="en-US" sz="1800" b="1" i="1" baseline="30000" dirty="0"/>
              <a:t>th</a:t>
            </a:r>
            <a:r>
              <a:rPr lang="en-US" sz="1800" b="1" i="1" dirty="0"/>
              <a:t>) will not be staffed by Unit A members. Unit A members will have a full-day PD Day. </a:t>
            </a:r>
          </a:p>
        </p:txBody>
      </p:sp>
      <p:sp>
        <p:nvSpPr>
          <p:cNvPr id="3" name="Text Placeholder 2">
            <a:extLst>
              <a:ext uri="{FF2B5EF4-FFF2-40B4-BE49-F238E27FC236}">
                <a16:creationId xmlns:a16="http://schemas.microsoft.com/office/drawing/2014/main" id="{B4333D2D-4894-8920-7903-E0687F7EACDE}"/>
              </a:ext>
            </a:extLst>
          </p:cNvPr>
          <p:cNvSpPr>
            <a:spLocks noGrp="1"/>
          </p:cNvSpPr>
          <p:nvPr>
            <p:ph type="body" idx="1"/>
          </p:nvPr>
        </p:nvSpPr>
        <p:spPr>
          <a:xfrm>
            <a:off x="758952" y="609600"/>
            <a:ext cx="6989800" cy="639762"/>
          </a:xfrm>
        </p:spPr>
        <p:txBody>
          <a:bodyPr/>
          <a:lstStyle/>
          <a:p>
            <a:r>
              <a:rPr lang="en-US" sz="1800" dirty="0"/>
              <a:t>11. Article 12, Hours and Workload of Professional Employees, B.1 Work Year (p. 16)</a:t>
            </a:r>
          </a:p>
        </p:txBody>
      </p:sp>
      <p:sp>
        <p:nvSpPr>
          <p:cNvPr id="4" name="Content Placeholder 3">
            <a:extLst>
              <a:ext uri="{FF2B5EF4-FFF2-40B4-BE49-F238E27FC236}">
                <a16:creationId xmlns:a16="http://schemas.microsoft.com/office/drawing/2014/main" id="{36199C11-54D5-925E-A7DF-DC34D5B46BE6}"/>
              </a:ext>
            </a:extLst>
          </p:cNvPr>
          <p:cNvSpPr>
            <a:spLocks noGrp="1"/>
          </p:cNvSpPr>
          <p:nvPr>
            <p:ph sz="half" idx="2"/>
          </p:nvPr>
        </p:nvSpPr>
        <p:spPr>
          <a:xfrm>
            <a:off x="758952" y="1329264"/>
            <a:ext cx="7218400" cy="3048000"/>
          </a:xfrm>
        </p:spPr>
        <p:txBody>
          <a:bodyPr>
            <a:normAutofit/>
          </a:bodyPr>
          <a:lstStyle/>
          <a:p>
            <a:r>
              <a:rPr lang="en-US" sz="1600" dirty="0"/>
              <a:t>The parties agree to create a working group to discuss a potential side letter regarding Article 12 and Article 32 as they relate to professional employees with students in grades nine (9) and/or twelve (12) as orientation for students in grades nine (9) and/or twelve (12). </a:t>
            </a:r>
          </a:p>
        </p:txBody>
      </p:sp>
      <p:sp>
        <p:nvSpPr>
          <p:cNvPr id="5" name="Text Placeholder 4">
            <a:extLst>
              <a:ext uri="{FF2B5EF4-FFF2-40B4-BE49-F238E27FC236}">
                <a16:creationId xmlns:a16="http://schemas.microsoft.com/office/drawing/2014/main" id="{DA73A717-D880-FB46-5DFC-B373282A827A}"/>
              </a:ext>
            </a:extLst>
          </p:cNvPr>
          <p:cNvSpPr>
            <a:spLocks noGrp="1"/>
          </p:cNvSpPr>
          <p:nvPr>
            <p:ph type="body" sz="quarter" idx="3"/>
          </p:nvPr>
        </p:nvSpPr>
        <p:spPr>
          <a:xfrm>
            <a:off x="7540750" y="609600"/>
            <a:ext cx="762001" cy="639762"/>
          </a:xfrm>
        </p:spPr>
        <p:txBody>
          <a:bodyPr/>
          <a:lstStyle/>
          <a:p>
            <a:endParaRPr lang="en-US" dirty="0"/>
          </a:p>
        </p:txBody>
      </p:sp>
      <p:sp>
        <p:nvSpPr>
          <p:cNvPr id="6" name="Content Placeholder 5">
            <a:extLst>
              <a:ext uri="{FF2B5EF4-FFF2-40B4-BE49-F238E27FC236}">
                <a16:creationId xmlns:a16="http://schemas.microsoft.com/office/drawing/2014/main" id="{DADDFC31-5BDF-0525-A859-A13F3F0A001C}"/>
              </a:ext>
            </a:extLst>
          </p:cNvPr>
          <p:cNvSpPr>
            <a:spLocks noGrp="1"/>
          </p:cNvSpPr>
          <p:nvPr>
            <p:ph sz="quarter" idx="4"/>
          </p:nvPr>
        </p:nvSpPr>
        <p:spPr>
          <a:xfrm>
            <a:off x="7540752" y="1329264"/>
            <a:ext cx="762000" cy="3048000"/>
          </a:xfrm>
        </p:spPr>
        <p:txBody>
          <a:bodyPr>
            <a:normAutofit/>
          </a:bodyPr>
          <a:lstStyle/>
          <a:p>
            <a:endParaRPr lang="en-US" dirty="0"/>
          </a:p>
        </p:txBody>
      </p:sp>
      <p:sp>
        <p:nvSpPr>
          <p:cNvPr id="7" name="Slide Number Placeholder 6">
            <a:extLst>
              <a:ext uri="{FF2B5EF4-FFF2-40B4-BE49-F238E27FC236}">
                <a16:creationId xmlns:a16="http://schemas.microsoft.com/office/drawing/2014/main" id="{958A6D28-AB00-5CC0-81D4-07CC9DB80589}"/>
              </a:ext>
            </a:extLst>
          </p:cNvPr>
          <p:cNvSpPr>
            <a:spLocks noGrp="1"/>
          </p:cNvSpPr>
          <p:nvPr>
            <p:ph type="sldNum" sz="quarter" idx="12"/>
          </p:nvPr>
        </p:nvSpPr>
        <p:spPr/>
        <p:txBody>
          <a:bodyPr/>
          <a:lstStyle/>
          <a:p>
            <a:fld id="{BFEBEB0A-9E3D-4B14-9782-E2AE3DA60D96}" type="slidenum">
              <a:rPr lang="en-US" smtClean="0"/>
              <a:pPr/>
              <a:t>17</a:t>
            </a:fld>
            <a:endParaRPr lang="en-US"/>
          </a:p>
        </p:txBody>
      </p:sp>
    </p:spTree>
    <p:extLst>
      <p:ext uri="{BB962C8B-B14F-4D97-AF65-F5344CB8AC3E}">
        <p14:creationId xmlns:p14="http://schemas.microsoft.com/office/powerpoint/2010/main" val="15739509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8FC40-241A-FB92-D721-3BF4CE28AE27}"/>
              </a:ext>
            </a:extLst>
          </p:cNvPr>
          <p:cNvSpPr>
            <a:spLocks noGrp="1"/>
          </p:cNvSpPr>
          <p:nvPr>
            <p:ph type="title"/>
          </p:nvPr>
        </p:nvSpPr>
        <p:spPr>
          <a:xfrm>
            <a:off x="1181100" y="4604864"/>
            <a:ext cx="6781800" cy="523220"/>
          </a:xfrm>
        </p:spPr>
        <p:txBody>
          <a:bodyPr>
            <a:normAutofit/>
          </a:bodyPr>
          <a:lstStyle/>
          <a:p>
            <a:pPr algn="ctr"/>
            <a:r>
              <a:rPr lang="en-US" sz="1800" b="1" i="1" dirty="0"/>
              <a:t>Increased access to NBPS for the children of members. </a:t>
            </a:r>
          </a:p>
        </p:txBody>
      </p:sp>
      <p:sp>
        <p:nvSpPr>
          <p:cNvPr id="3" name="Text Placeholder 2">
            <a:extLst>
              <a:ext uri="{FF2B5EF4-FFF2-40B4-BE49-F238E27FC236}">
                <a16:creationId xmlns:a16="http://schemas.microsoft.com/office/drawing/2014/main" id="{4E21095B-11A0-E674-239E-FE81575E120A}"/>
              </a:ext>
            </a:extLst>
          </p:cNvPr>
          <p:cNvSpPr>
            <a:spLocks noGrp="1"/>
          </p:cNvSpPr>
          <p:nvPr>
            <p:ph type="body" idx="1"/>
          </p:nvPr>
        </p:nvSpPr>
        <p:spPr/>
        <p:txBody>
          <a:bodyPr/>
          <a:lstStyle/>
          <a:p>
            <a:r>
              <a:rPr lang="en-US" dirty="0"/>
              <a:t>Old Language</a:t>
            </a:r>
          </a:p>
        </p:txBody>
      </p:sp>
      <p:sp>
        <p:nvSpPr>
          <p:cNvPr id="4" name="Content Placeholder 3">
            <a:extLst>
              <a:ext uri="{FF2B5EF4-FFF2-40B4-BE49-F238E27FC236}">
                <a16:creationId xmlns:a16="http://schemas.microsoft.com/office/drawing/2014/main" id="{188B8F6D-8942-F688-72CA-46DB3DB6785B}"/>
              </a:ext>
            </a:extLst>
          </p:cNvPr>
          <p:cNvSpPr>
            <a:spLocks noGrp="1"/>
          </p:cNvSpPr>
          <p:nvPr>
            <p:ph sz="half" idx="2"/>
          </p:nvPr>
        </p:nvSpPr>
        <p:spPr/>
        <p:txBody>
          <a:bodyPr>
            <a:normAutofit fontScale="55000" lnSpcReduction="20000"/>
          </a:bodyPr>
          <a:lstStyle/>
          <a:p>
            <a:r>
              <a:rPr lang="en-US" dirty="0"/>
              <a:t>Admission, at no cost to the educator, shall be granted to a New Bedford teacher whose permanent address is outside the City of New Bedford and desires to enter New Bedford Public Schools. The School Committee shall allow six (6) such children to enter grades PreK 12 for a total of eighty four (84) students. Requests for such placement must be made, in writing (via application available on the District website) by January 1</a:t>
            </a:r>
            <a:r>
              <a:rPr lang="en-US" baseline="30000" dirty="0"/>
              <a:t>st</a:t>
            </a:r>
            <a:r>
              <a:rPr lang="en-US" dirty="0"/>
              <a:t> of the previous school year to the Office of Instruction. The School Committee shall grant this privilege on a first come, first serve basis. Placement of said students shall be dependent on class size and availability. </a:t>
            </a:r>
          </a:p>
        </p:txBody>
      </p:sp>
      <p:sp>
        <p:nvSpPr>
          <p:cNvPr id="5" name="Text Placeholder 4">
            <a:extLst>
              <a:ext uri="{FF2B5EF4-FFF2-40B4-BE49-F238E27FC236}">
                <a16:creationId xmlns:a16="http://schemas.microsoft.com/office/drawing/2014/main" id="{9F2A9236-0EB5-B1F3-ED75-A3D078B95661}"/>
              </a:ext>
            </a:extLst>
          </p:cNvPr>
          <p:cNvSpPr>
            <a:spLocks noGrp="1"/>
          </p:cNvSpPr>
          <p:nvPr>
            <p:ph type="body" sz="quarter" idx="3"/>
          </p:nvPr>
        </p:nvSpPr>
        <p:spPr/>
        <p:txBody>
          <a:bodyPr/>
          <a:lstStyle/>
          <a:p>
            <a:r>
              <a:rPr lang="en-US" dirty="0"/>
              <a:t>New Language</a:t>
            </a:r>
          </a:p>
        </p:txBody>
      </p:sp>
      <p:sp>
        <p:nvSpPr>
          <p:cNvPr id="6" name="Content Placeholder 5">
            <a:extLst>
              <a:ext uri="{FF2B5EF4-FFF2-40B4-BE49-F238E27FC236}">
                <a16:creationId xmlns:a16="http://schemas.microsoft.com/office/drawing/2014/main" id="{928424A5-0B8B-9B7F-6AD6-888B60996794}"/>
              </a:ext>
            </a:extLst>
          </p:cNvPr>
          <p:cNvSpPr>
            <a:spLocks noGrp="1"/>
          </p:cNvSpPr>
          <p:nvPr>
            <p:ph sz="quarter" idx="4"/>
          </p:nvPr>
        </p:nvSpPr>
        <p:spPr/>
        <p:txBody>
          <a:bodyPr>
            <a:normAutofit fontScale="55000" lnSpcReduction="20000"/>
          </a:bodyPr>
          <a:lstStyle/>
          <a:p>
            <a:r>
              <a:rPr lang="en-US" dirty="0"/>
              <a:t>Admission, at no cost to the educator, shall be granted to a New Bedford teacher whose permanent address is outside the City of New Bedford and desires to enter New Bedford Public Schools. The School Committee shall allow </a:t>
            </a:r>
            <a:r>
              <a:rPr lang="en-US" b="1" u="sng" dirty="0"/>
              <a:t>ten (10) </a:t>
            </a:r>
            <a:r>
              <a:rPr lang="en-US" dirty="0"/>
              <a:t>such children to enter grades PreK 12 for a total of </a:t>
            </a:r>
            <a:r>
              <a:rPr lang="en-US" b="1" u="sng" dirty="0"/>
              <a:t>one hundred forty </a:t>
            </a:r>
            <a:r>
              <a:rPr lang="en-US" dirty="0"/>
              <a:t>students. Requests for such placement must be made, in writing (via application available on the District website) by March 1</a:t>
            </a:r>
            <a:r>
              <a:rPr lang="en-US" baseline="30000" dirty="0"/>
              <a:t>st</a:t>
            </a:r>
            <a:r>
              <a:rPr lang="en-US" dirty="0"/>
              <a:t> of the previous school year to the Office of Deputy Superintendent. The School Committee shall grant this privilege on a first come, first serve basis. Placement of said students shall be dependent on class size and availability. </a:t>
            </a:r>
          </a:p>
          <a:p>
            <a:endParaRPr lang="en-US" dirty="0"/>
          </a:p>
        </p:txBody>
      </p:sp>
      <p:sp>
        <p:nvSpPr>
          <p:cNvPr id="7" name="Slide Number Placeholder 6">
            <a:extLst>
              <a:ext uri="{FF2B5EF4-FFF2-40B4-BE49-F238E27FC236}">
                <a16:creationId xmlns:a16="http://schemas.microsoft.com/office/drawing/2014/main" id="{BF40328E-858E-FDC5-6AA1-14F3769870ED}"/>
              </a:ext>
            </a:extLst>
          </p:cNvPr>
          <p:cNvSpPr>
            <a:spLocks noGrp="1"/>
          </p:cNvSpPr>
          <p:nvPr>
            <p:ph type="sldNum" sz="quarter" idx="12"/>
          </p:nvPr>
        </p:nvSpPr>
        <p:spPr/>
        <p:txBody>
          <a:bodyPr/>
          <a:lstStyle/>
          <a:p>
            <a:fld id="{BFEBEB0A-9E3D-4B14-9782-E2AE3DA60D96}" type="slidenum">
              <a:rPr lang="en-US" smtClean="0"/>
              <a:pPr/>
              <a:t>18</a:t>
            </a:fld>
            <a:endParaRPr lang="en-US"/>
          </a:p>
        </p:txBody>
      </p:sp>
      <p:sp>
        <p:nvSpPr>
          <p:cNvPr id="9" name="TextBox 8">
            <a:extLst>
              <a:ext uri="{FF2B5EF4-FFF2-40B4-BE49-F238E27FC236}">
                <a16:creationId xmlns:a16="http://schemas.microsoft.com/office/drawing/2014/main" id="{CDBE1B5F-0BE2-BDA7-BD35-A6F92C68777D}"/>
              </a:ext>
            </a:extLst>
          </p:cNvPr>
          <p:cNvSpPr txBox="1"/>
          <p:nvPr/>
        </p:nvSpPr>
        <p:spPr>
          <a:xfrm>
            <a:off x="800100" y="-94952"/>
            <a:ext cx="7543800" cy="523220"/>
          </a:xfrm>
          <a:prstGeom prst="rect">
            <a:avLst/>
          </a:prstGeom>
          <a:noFill/>
        </p:spPr>
        <p:txBody>
          <a:bodyPr wrap="square">
            <a:spAutoFit/>
          </a:bodyPr>
          <a:lstStyle/>
          <a:p>
            <a:pPr algn="ctr"/>
            <a:r>
              <a:rPr lang="en-US" sz="1400" b="1" u="sng" dirty="0">
                <a:solidFill>
                  <a:schemeClr val="bg1"/>
                </a:solidFill>
              </a:rPr>
              <a:t>12. Children of Educators: APPENDIX E MEMORANDUM OF AGREEMENT </a:t>
            </a:r>
          </a:p>
          <a:p>
            <a:pPr algn="ctr"/>
            <a:r>
              <a:rPr lang="en-US" sz="1400" b="1" u="sng" dirty="0">
                <a:solidFill>
                  <a:schemeClr val="bg1"/>
                </a:solidFill>
              </a:rPr>
              <a:t>Amend Appendix E as follows: </a:t>
            </a:r>
          </a:p>
        </p:txBody>
      </p:sp>
    </p:spTree>
    <p:extLst>
      <p:ext uri="{BB962C8B-B14F-4D97-AF65-F5344CB8AC3E}">
        <p14:creationId xmlns:p14="http://schemas.microsoft.com/office/powerpoint/2010/main" val="1132287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2316E-D9BC-9246-86CF-F3B9C2E29110}"/>
              </a:ext>
            </a:extLst>
          </p:cNvPr>
          <p:cNvSpPr>
            <a:spLocks noGrp="1"/>
          </p:cNvSpPr>
          <p:nvPr>
            <p:ph type="title"/>
          </p:nvPr>
        </p:nvSpPr>
        <p:spPr>
          <a:xfrm>
            <a:off x="841249" y="3429000"/>
            <a:ext cx="6781800" cy="1332186"/>
          </a:xfrm>
        </p:spPr>
        <p:txBody>
          <a:bodyPr>
            <a:normAutofit/>
          </a:bodyPr>
          <a:lstStyle/>
          <a:p>
            <a:pPr algn="ctr"/>
            <a:r>
              <a:rPr lang="en-US" sz="1800" b="1" i="1" dirty="0"/>
              <a:t>The district will collect data, including bus availability, extracurricular access, and student needs during the 2025-26 school year. If changes are planned, the Association reserves the right to bargain the impact of any specific schedule changes. </a:t>
            </a:r>
          </a:p>
        </p:txBody>
      </p:sp>
      <p:sp>
        <p:nvSpPr>
          <p:cNvPr id="3" name="Text Placeholder 2">
            <a:extLst>
              <a:ext uri="{FF2B5EF4-FFF2-40B4-BE49-F238E27FC236}">
                <a16:creationId xmlns:a16="http://schemas.microsoft.com/office/drawing/2014/main" id="{6D0E55D2-D952-055A-B7D6-04B1A0269AFE}"/>
              </a:ext>
            </a:extLst>
          </p:cNvPr>
          <p:cNvSpPr>
            <a:spLocks noGrp="1"/>
          </p:cNvSpPr>
          <p:nvPr>
            <p:ph type="body" idx="1"/>
          </p:nvPr>
        </p:nvSpPr>
        <p:spPr>
          <a:xfrm>
            <a:off x="758952" y="609600"/>
            <a:ext cx="6861048" cy="639762"/>
          </a:xfrm>
        </p:spPr>
        <p:txBody>
          <a:bodyPr/>
          <a:lstStyle/>
          <a:p>
            <a:r>
              <a:rPr lang="en-US" sz="1800" dirty="0"/>
              <a:t>13. Article 12 - Hours and Workload of Professional Employees (p. 13)</a:t>
            </a:r>
          </a:p>
        </p:txBody>
      </p:sp>
      <p:sp>
        <p:nvSpPr>
          <p:cNvPr id="4" name="Content Placeholder 3">
            <a:extLst>
              <a:ext uri="{FF2B5EF4-FFF2-40B4-BE49-F238E27FC236}">
                <a16:creationId xmlns:a16="http://schemas.microsoft.com/office/drawing/2014/main" id="{E89BEE9C-F32B-4CCF-E8B0-FB8C0A88BC29}"/>
              </a:ext>
            </a:extLst>
          </p:cNvPr>
          <p:cNvSpPr>
            <a:spLocks noGrp="1"/>
          </p:cNvSpPr>
          <p:nvPr>
            <p:ph sz="half" idx="2"/>
          </p:nvPr>
        </p:nvSpPr>
        <p:spPr>
          <a:xfrm>
            <a:off x="758952" y="1329264"/>
            <a:ext cx="7139572" cy="1831722"/>
          </a:xfrm>
        </p:spPr>
        <p:txBody>
          <a:bodyPr>
            <a:normAutofit/>
          </a:bodyPr>
          <a:lstStyle/>
          <a:p>
            <a:r>
              <a:rPr lang="en-US" sz="1800" dirty="0"/>
              <a:t>C. Effective for the start of the 2026-2027 work year, amend Section A by: </a:t>
            </a:r>
            <a:r>
              <a:rPr lang="en-US" sz="1800" dirty="0" err="1"/>
              <a:t>i</a:t>
            </a:r>
            <a:r>
              <a:rPr lang="en-US" sz="1800" dirty="0"/>
              <a:t>. Adding the following new category: Alternative Programs (workday for professional employees) may start as late as 9:15 AM. Alternative Programs (instructional/student day) may start as late as 9:20 AM.</a:t>
            </a:r>
          </a:p>
        </p:txBody>
      </p:sp>
      <p:sp>
        <p:nvSpPr>
          <p:cNvPr id="7" name="Slide Number Placeholder 6">
            <a:extLst>
              <a:ext uri="{FF2B5EF4-FFF2-40B4-BE49-F238E27FC236}">
                <a16:creationId xmlns:a16="http://schemas.microsoft.com/office/drawing/2014/main" id="{D9E51B7B-B12F-5942-0DF1-DF13B8F10F6E}"/>
              </a:ext>
            </a:extLst>
          </p:cNvPr>
          <p:cNvSpPr>
            <a:spLocks noGrp="1"/>
          </p:cNvSpPr>
          <p:nvPr>
            <p:ph type="sldNum" sz="quarter" idx="12"/>
          </p:nvPr>
        </p:nvSpPr>
        <p:spPr/>
        <p:txBody>
          <a:bodyPr/>
          <a:lstStyle/>
          <a:p>
            <a:fld id="{BFEBEB0A-9E3D-4B14-9782-E2AE3DA60D96}" type="slidenum">
              <a:rPr lang="en-US" smtClean="0"/>
              <a:pPr/>
              <a:t>19</a:t>
            </a:fld>
            <a:endParaRPr lang="en-US"/>
          </a:p>
        </p:txBody>
      </p:sp>
    </p:spTree>
    <p:extLst>
      <p:ext uri="{BB962C8B-B14F-4D97-AF65-F5344CB8AC3E}">
        <p14:creationId xmlns:p14="http://schemas.microsoft.com/office/powerpoint/2010/main" val="3876883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9784E95-09E7-FD90-0FEB-092DF98FAA9F}"/>
              </a:ext>
            </a:extLst>
          </p:cNvPr>
          <p:cNvSpPr>
            <a:spLocks noGrp="1"/>
          </p:cNvSpPr>
          <p:nvPr>
            <p:ph type="sldNum" sz="quarter" idx="12"/>
          </p:nvPr>
        </p:nvSpPr>
        <p:spPr/>
        <p:txBody>
          <a:bodyPr/>
          <a:lstStyle/>
          <a:p>
            <a:fld id="{BFEBEB0A-9E3D-4B14-9782-E2AE3DA60D96}" type="slidenum">
              <a:rPr lang="en-US" smtClean="0"/>
              <a:pPr/>
              <a:t>2</a:t>
            </a:fld>
            <a:endParaRPr lang="en-US"/>
          </a:p>
        </p:txBody>
      </p:sp>
      <p:sp>
        <p:nvSpPr>
          <p:cNvPr id="4" name="TextBox 3">
            <a:extLst>
              <a:ext uri="{FF2B5EF4-FFF2-40B4-BE49-F238E27FC236}">
                <a16:creationId xmlns:a16="http://schemas.microsoft.com/office/drawing/2014/main" id="{908E64CA-F326-E2F3-A24B-AD8BC026A777}"/>
              </a:ext>
            </a:extLst>
          </p:cNvPr>
          <p:cNvSpPr txBox="1"/>
          <p:nvPr/>
        </p:nvSpPr>
        <p:spPr>
          <a:xfrm>
            <a:off x="751113" y="503482"/>
            <a:ext cx="7532915" cy="1477328"/>
          </a:xfrm>
          <a:prstGeom prst="rect">
            <a:avLst/>
          </a:prstGeom>
          <a:noFill/>
        </p:spPr>
        <p:txBody>
          <a:bodyPr wrap="square">
            <a:spAutoFit/>
          </a:bodyPr>
          <a:lstStyle/>
          <a:p>
            <a:r>
              <a:rPr lang="en-US" sz="1800" dirty="0"/>
              <a:t>The New Bedford School Committee (“Committee”) and the New Bedford Educators Association, Inc. – Unit A (“Union”), collectively referred to as the “Parties”, agree to extend their July 1, 2022 – June 30, 2025 collective bargaining agreement through June 30, 2025 as amended by this Memorandum of Agreement (“MOA”).  The Parties agree to the following:</a:t>
            </a:r>
          </a:p>
        </p:txBody>
      </p:sp>
      <p:sp>
        <p:nvSpPr>
          <p:cNvPr id="6" name="TextBox 5">
            <a:extLst>
              <a:ext uri="{FF2B5EF4-FFF2-40B4-BE49-F238E27FC236}">
                <a16:creationId xmlns:a16="http://schemas.microsoft.com/office/drawing/2014/main" id="{E5DC5A43-B139-867E-D858-28BA70B219FF}"/>
              </a:ext>
            </a:extLst>
          </p:cNvPr>
          <p:cNvSpPr txBox="1"/>
          <p:nvPr/>
        </p:nvSpPr>
        <p:spPr>
          <a:xfrm>
            <a:off x="827314" y="2291868"/>
            <a:ext cx="7456714" cy="3139321"/>
          </a:xfrm>
          <a:prstGeom prst="rect">
            <a:avLst/>
          </a:prstGeom>
          <a:noFill/>
        </p:spPr>
        <p:txBody>
          <a:bodyPr wrap="square">
            <a:spAutoFit/>
          </a:bodyPr>
          <a:lstStyle/>
          <a:p>
            <a:r>
              <a:rPr lang="en-US" sz="1800" dirty="0"/>
              <a:t>1.  Article 41: Duration</a:t>
            </a:r>
          </a:p>
          <a:p>
            <a:pPr>
              <a:buClr>
                <a:schemeClr val="accent1"/>
              </a:buClr>
            </a:pPr>
            <a:r>
              <a:rPr lang="en-US" sz="1800" dirty="0"/>
              <a:t>         </a:t>
            </a:r>
          </a:p>
          <a:p>
            <a:pPr marL="171450" indent="-171450">
              <a:buClr>
                <a:schemeClr val="accent1"/>
              </a:buClr>
              <a:buFont typeface="Arial"/>
              <a:buChar char="•"/>
            </a:pPr>
            <a:r>
              <a:rPr lang="en-US" sz="1800" dirty="0"/>
              <a:t>    July 1, 2025 through June 30, 2028 </a:t>
            </a:r>
          </a:p>
          <a:p>
            <a:pPr marL="171450" indent="-171450">
              <a:buClr>
                <a:schemeClr val="accent1"/>
              </a:buClr>
              <a:buFont typeface="Arial"/>
              <a:buChar char="•"/>
            </a:pPr>
            <a:endParaRPr lang="en-US" dirty="0"/>
          </a:p>
          <a:p>
            <a:pPr algn="ctr">
              <a:buClr>
                <a:schemeClr val="accent1"/>
              </a:buClr>
            </a:pPr>
            <a:r>
              <a:rPr lang="en-US" sz="1800" b="1" i="1" dirty="0"/>
              <a:t>This is a three-year agreement</a:t>
            </a:r>
          </a:p>
          <a:p>
            <a:pPr marL="171450" indent="-171450">
              <a:buClr>
                <a:schemeClr val="accent1"/>
              </a:buClr>
              <a:buFont typeface="Arial"/>
              <a:buChar char="•"/>
            </a:pPr>
            <a:endParaRPr lang="en-US" sz="1800" dirty="0"/>
          </a:p>
          <a:p>
            <a:r>
              <a:rPr lang="en-US" sz="1800" dirty="0"/>
              <a:t>2. Full Day Professional Development Effective July 1, 2025 any occurrence of a full day professional development shall result in all bargaining unit members working 7:30AM to 2:30PM. </a:t>
            </a:r>
          </a:p>
          <a:p>
            <a:endParaRPr lang="en-US" dirty="0"/>
          </a:p>
          <a:p>
            <a:pPr algn="ctr"/>
            <a:r>
              <a:rPr lang="en-US" sz="1800" b="1" i="1" dirty="0"/>
              <a:t>The hours for the four full-day PD days will be 7:30-2:30.</a:t>
            </a:r>
          </a:p>
        </p:txBody>
      </p:sp>
    </p:spTree>
    <p:extLst>
      <p:ext uri="{BB962C8B-B14F-4D97-AF65-F5344CB8AC3E}">
        <p14:creationId xmlns:p14="http://schemas.microsoft.com/office/powerpoint/2010/main" val="8718130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D0FE4-2518-A236-A82F-0BCF5BF266F7}"/>
              </a:ext>
            </a:extLst>
          </p:cNvPr>
          <p:cNvSpPr>
            <a:spLocks noGrp="1"/>
          </p:cNvSpPr>
          <p:nvPr>
            <p:ph type="title"/>
          </p:nvPr>
        </p:nvSpPr>
        <p:spPr>
          <a:xfrm>
            <a:off x="762000" y="5399690"/>
            <a:ext cx="6781800" cy="772510"/>
          </a:xfrm>
        </p:spPr>
        <p:txBody>
          <a:bodyPr>
            <a:normAutofit fontScale="90000"/>
          </a:bodyPr>
          <a:lstStyle/>
          <a:p>
            <a:pPr algn="ctr"/>
            <a:r>
              <a:rPr lang="en-US" sz="1800" b="1" i="1" dirty="0"/>
              <a:t>Members can earn </a:t>
            </a:r>
            <a:r>
              <a:rPr lang="en-US" sz="1800" b="1" i="1" u="sng" dirty="0"/>
              <a:t>$100 per quarter </a:t>
            </a:r>
            <a:r>
              <a:rPr lang="en-US" sz="1800" b="1" i="1" dirty="0"/>
              <a:t>for any quarter wherein they have perfect attendance for up to </a:t>
            </a:r>
            <a:r>
              <a:rPr lang="en-US" sz="1800" b="1" i="1" u="sng" dirty="0"/>
              <a:t>$400 per year</a:t>
            </a:r>
            <a:r>
              <a:rPr lang="en-US" sz="1800" b="1" i="1" dirty="0"/>
              <a:t>. Earned attendance bonuses can be non-consecutive. </a:t>
            </a:r>
          </a:p>
        </p:txBody>
      </p:sp>
      <p:sp>
        <p:nvSpPr>
          <p:cNvPr id="3" name="Text Placeholder 2">
            <a:extLst>
              <a:ext uri="{FF2B5EF4-FFF2-40B4-BE49-F238E27FC236}">
                <a16:creationId xmlns:a16="http://schemas.microsoft.com/office/drawing/2014/main" id="{2275C35B-C6D1-49D6-575C-818582CA438D}"/>
              </a:ext>
            </a:extLst>
          </p:cNvPr>
          <p:cNvSpPr>
            <a:spLocks noGrp="1"/>
          </p:cNvSpPr>
          <p:nvPr>
            <p:ph type="body" idx="1"/>
          </p:nvPr>
        </p:nvSpPr>
        <p:spPr>
          <a:xfrm>
            <a:off x="760476" y="0"/>
            <a:ext cx="7623048" cy="390731"/>
          </a:xfrm>
        </p:spPr>
        <p:txBody>
          <a:bodyPr/>
          <a:lstStyle/>
          <a:p>
            <a:pPr algn="ctr"/>
            <a:r>
              <a:rPr lang="en-US" sz="1800" b="1" u="sng" dirty="0">
                <a:solidFill>
                  <a:schemeClr val="bg1"/>
                </a:solidFill>
              </a:rPr>
              <a:t>14. Attendance Incentive</a:t>
            </a:r>
          </a:p>
        </p:txBody>
      </p:sp>
      <p:sp>
        <p:nvSpPr>
          <p:cNvPr id="4" name="Content Placeholder 3">
            <a:extLst>
              <a:ext uri="{FF2B5EF4-FFF2-40B4-BE49-F238E27FC236}">
                <a16:creationId xmlns:a16="http://schemas.microsoft.com/office/drawing/2014/main" id="{11B40622-5E94-DA8B-4568-5FA86FB4C8A6}"/>
              </a:ext>
            </a:extLst>
          </p:cNvPr>
          <p:cNvSpPr>
            <a:spLocks noGrp="1"/>
          </p:cNvSpPr>
          <p:nvPr>
            <p:ph sz="half" idx="2"/>
          </p:nvPr>
        </p:nvSpPr>
        <p:spPr>
          <a:xfrm>
            <a:off x="758951" y="1329263"/>
            <a:ext cx="7478531" cy="3518633"/>
          </a:xfrm>
        </p:spPr>
        <p:txBody>
          <a:bodyPr>
            <a:noAutofit/>
          </a:bodyPr>
          <a:lstStyle/>
          <a:p>
            <a:r>
              <a:rPr lang="en-US" sz="1600" b="1" dirty="0"/>
              <a:t>Effective July 1, 2025 employees with perfect attendance </a:t>
            </a:r>
            <a:r>
              <a:rPr lang="en-US" sz="1600" dirty="0"/>
              <a:t>(employee must report to their assignment consistent with the contractual start time, work for the duration of the contractual work day and depart from their assignment consistent with the contractual work time) </a:t>
            </a:r>
            <a:r>
              <a:rPr lang="en-US" sz="1600" b="1" dirty="0"/>
              <a:t>from day one (1) to forty-five (45), forty-six (46) to ninety (90), ninety-one (91) to one-hundred- thirty-five (135), one-hundred-thirty-six (136</a:t>
            </a:r>
            <a:r>
              <a:rPr lang="en-US" sz="1600" dirty="0"/>
              <a:t>) </a:t>
            </a:r>
            <a:r>
              <a:rPr lang="en-US" sz="1600" b="1" dirty="0"/>
              <a:t>until the last day of the professional staff work year </a:t>
            </a:r>
            <a:r>
              <a:rPr lang="en-US" sz="1600" b="1" u="sng" dirty="0"/>
              <a:t>shall receive one hundred dollars ($100.00) per period which they have perfect attendance (maximum of four hundred dollars (S400.00) per year). </a:t>
            </a:r>
          </a:p>
          <a:p>
            <a:r>
              <a:rPr lang="en-US" sz="1600" dirty="0"/>
              <a:t>Approved time missed for the following reasons shall not count against perfect attendance: </a:t>
            </a:r>
          </a:p>
          <a:p>
            <a:pPr>
              <a:buFont typeface="Courier New" panose="02070309020205020404" pitchFamily="49" charset="0"/>
              <a:buChar char="o"/>
            </a:pPr>
            <a:r>
              <a:rPr lang="en-US" sz="1600" dirty="0"/>
              <a:t>bereavement leave, </a:t>
            </a:r>
          </a:p>
          <a:p>
            <a:pPr>
              <a:buFont typeface="Courier New" panose="02070309020205020404" pitchFamily="49" charset="0"/>
              <a:buChar char="o"/>
            </a:pPr>
            <a:r>
              <a:rPr lang="en-US" sz="1600" dirty="0"/>
              <a:t>jury duty, </a:t>
            </a:r>
          </a:p>
          <a:p>
            <a:pPr>
              <a:buFont typeface="Courier New" panose="02070309020205020404" pitchFamily="49" charset="0"/>
              <a:buChar char="o"/>
            </a:pPr>
            <a:r>
              <a:rPr lang="en-US" sz="1600" dirty="0"/>
              <a:t>union business and </a:t>
            </a:r>
          </a:p>
          <a:p>
            <a:pPr>
              <a:buFont typeface="Courier New" panose="02070309020205020404" pitchFamily="49" charset="0"/>
              <a:buChar char="o"/>
            </a:pPr>
            <a:r>
              <a:rPr lang="en-US" sz="1600" dirty="0"/>
              <a:t>school business if directed by the Deputy Superintendent,</a:t>
            </a:r>
          </a:p>
        </p:txBody>
      </p:sp>
      <p:sp>
        <p:nvSpPr>
          <p:cNvPr id="5" name="Text Placeholder 4">
            <a:extLst>
              <a:ext uri="{FF2B5EF4-FFF2-40B4-BE49-F238E27FC236}">
                <a16:creationId xmlns:a16="http://schemas.microsoft.com/office/drawing/2014/main" id="{841FB466-6CCC-01AC-DE15-C6427D809EFA}"/>
              </a:ext>
            </a:extLst>
          </p:cNvPr>
          <p:cNvSpPr>
            <a:spLocks noGrp="1"/>
          </p:cNvSpPr>
          <p:nvPr>
            <p:ph type="body" sz="quarter" idx="3"/>
          </p:nvPr>
        </p:nvSpPr>
        <p:spPr>
          <a:xfrm>
            <a:off x="8103474" y="609600"/>
            <a:ext cx="199277" cy="639762"/>
          </a:xfrm>
        </p:spPr>
        <p:txBody>
          <a:bodyPr/>
          <a:lstStyle/>
          <a:p>
            <a:endParaRPr lang="en-US" dirty="0"/>
          </a:p>
        </p:txBody>
      </p:sp>
      <p:sp>
        <p:nvSpPr>
          <p:cNvPr id="6" name="Content Placeholder 5">
            <a:extLst>
              <a:ext uri="{FF2B5EF4-FFF2-40B4-BE49-F238E27FC236}">
                <a16:creationId xmlns:a16="http://schemas.microsoft.com/office/drawing/2014/main" id="{E6709519-0487-0514-F723-0F3BA42ACEB6}"/>
              </a:ext>
            </a:extLst>
          </p:cNvPr>
          <p:cNvSpPr>
            <a:spLocks noGrp="1"/>
          </p:cNvSpPr>
          <p:nvPr>
            <p:ph sz="quarter" idx="4"/>
          </p:nvPr>
        </p:nvSpPr>
        <p:spPr>
          <a:xfrm>
            <a:off x="8103476" y="1329264"/>
            <a:ext cx="199276" cy="3048000"/>
          </a:xfrm>
        </p:spPr>
        <p:txBody>
          <a:bodyPr>
            <a:normAutofit/>
          </a:bodyPr>
          <a:lstStyle/>
          <a:p>
            <a:endParaRPr lang="en-US" dirty="0"/>
          </a:p>
        </p:txBody>
      </p:sp>
      <p:sp>
        <p:nvSpPr>
          <p:cNvPr id="7" name="Slide Number Placeholder 6">
            <a:extLst>
              <a:ext uri="{FF2B5EF4-FFF2-40B4-BE49-F238E27FC236}">
                <a16:creationId xmlns:a16="http://schemas.microsoft.com/office/drawing/2014/main" id="{F70E5FDE-39BC-E3E4-B39B-70453D9A51A0}"/>
              </a:ext>
            </a:extLst>
          </p:cNvPr>
          <p:cNvSpPr>
            <a:spLocks noGrp="1"/>
          </p:cNvSpPr>
          <p:nvPr>
            <p:ph type="sldNum" sz="quarter" idx="12"/>
          </p:nvPr>
        </p:nvSpPr>
        <p:spPr/>
        <p:txBody>
          <a:bodyPr/>
          <a:lstStyle/>
          <a:p>
            <a:fld id="{BFEBEB0A-9E3D-4B14-9782-E2AE3DA60D96}" type="slidenum">
              <a:rPr lang="en-US" smtClean="0"/>
              <a:pPr/>
              <a:t>20</a:t>
            </a:fld>
            <a:endParaRPr lang="en-US"/>
          </a:p>
        </p:txBody>
      </p:sp>
    </p:spTree>
    <p:extLst>
      <p:ext uri="{BB962C8B-B14F-4D97-AF65-F5344CB8AC3E}">
        <p14:creationId xmlns:p14="http://schemas.microsoft.com/office/powerpoint/2010/main" val="17609422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8952" y="-12700"/>
            <a:ext cx="7543800" cy="406400"/>
          </a:xfrm>
        </p:spPr>
        <p:txBody>
          <a:bodyPr>
            <a:normAutofit/>
          </a:bodyPr>
          <a:lstStyle/>
          <a:p>
            <a:r>
              <a:rPr lang="en-US" sz="1600">
                <a:solidFill>
                  <a:schemeClr val="bg1"/>
                </a:solidFill>
                <a:latin typeface="Helvetica"/>
                <a:cs typeface="Helvetica"/>
              </a:rPr>
              <a:t>The following change provides New Bedford Educators with:</a:t>
            </a:r>
          </a:p>
        </p:txBody>
      </p:sp>
      <p:sp>
        <p:nvSpPr>
          <p:cNvPr id="5" name="Text Placeholder 4"/>
          <p:cNvSpPr>
            <a:spLocks noGrp="1"/>
          </p:cNvSpPr>
          <p:nvPr>
            <p:ph type="body" idx="1"/>
          </p:nvPr>
        </p:nvSpPr>
        <p:spPr>
          <a:xfrm>
            <a:off x="1927351" y="901700"/>
            <a:ext cx="5167132" cy="360362"/>
          </a:xfrm>
        </p:spPr>
        <p:txBody>
          <a:bodyPr/>
          <a:lstStyle/>
          <a:p>
            <a:pPr algn="ctr"/>
            <a:r>
              <a:rPr lang="en-US" sz="1600" b="1" dirty="0"/>
              <a:t>New Language</a:t>
            </a:r>
          </a:p>
        </p:txBody>
      </p:sp>
      <p:sp>
        <p:nvSpPr>
          <p:cNvPr id="6" name="Content Placeholder 5"/>
          <p:cNvSpPr>
            <a:spLocks noGrp="1"/>
          </p:cNvSpPr>
          <p:nvPr>
            <p:ph sz="half" idx="2"/>
          </p:nvPr>
        </p:nvSpPr>
        <p:spPr>
          <a:xfrm>
            <a:off x="520699" y="1300162"/>
            <a:ext cx="8269340" cy="4572494"/>
          </a:xfrm>
        </p:spPr>
        <p:txBody>
          <a:bodyPr>
            <a:normAutofit lnSpcReduction="10000"/>
          </a:bodyPr>
          <a:lstStyle/>
          <a:p>
            <a:pPr marL="0" marR="0" indent="0">
              <a:spcBef>
                <a:spcPts val="0"/>
              </a:spcBef>
              <a:spcAft>
                <a:spcPts val="0"/>
              </a:spcAft>
              <a:buNone/>
              <a:tabLst>
                <a:tab pos="520700" algn="l"/>
              </a:tabLst>
            </a:pPr>
            <a:r>
              <a:rPr lang="en-US" sz="2000" dirty="0"/>
              <a:t>In accordance with the MP15. Article 18, Parental Leave, Modify as follows: </a:t>
            </a:r>
          </a:p>
          <a:p>
            <a:pPr marL="0" marR="0" indent="0">
              <a:spcBef>
                <a:spcPts val="0"/>
              </a:spcBef>
              <a:spcAft>
                <a:spcPts val="0"/>
              </a:spcAft>
              <a:buNone/>
              <a:tabLst>
                <a:tab pos="520700" algn="l"/>
              </a:tabLst>
            </a:pPr>
            <a:r>
              <a:rPr lang="en-US" sz="2000" dirty="0"/>
              <a:t>C. Parental Leave and Childrearing Leave of Absence </a:t>
            </a:r>
          </a:p>
          <a:p>
            <a:pPr marL="0" marR="0" indent="0">
              <a:spcBef>
                <a:spcPts val="0"/>
              </a:spcBef>
              <a:spcAft>
                <a:spcPts val="0"/>
              </a:spcAft>
              <a:buNone/>
              <a:tabLst>
                <a:tab pos="520700" algn="l"/>
              </a:tabLst>
            </a:pPr>
            <a:r>
              <a:rPr lang="en-US" sz="2000" dirty="0"/>
              <a:t>2.</a:t>
            </a:r>
            <a:r>
              <a:rPr lang="en-US" sz="1500" dirty="0"/>
              <a:t>In accordance with MPLA, a parental leave of absence shall be eight (8) weeks, commencing at the time of the birth/adoption of the teacher's child and continuing for up to eight (8) consecutive weeks, including holidays, vacation weeks, and weeks that include no work days. A teacher who is eligible for parental leave for the birth or adoption of the teacher's child pursuant to the MPLA, may use up to eight (8) weeks of accrued sick leave to cover the unpaid portion of the parental leave under the MPLA.</a:t>
            </a:r>
          </a:p>
          <a:p>
            <a:pPr marL="0" marR="0" indent="0">
              <a:spcBef>
                <a:spcPts val="0"/>
              </a:spcBef>
              <a:spcAft>
                <a:spcPts val="0"/>
              </a:spcAft>
              <a:buNone/>
              <a:tabLst>
                <a:tab pos="520700" algn="l"/>
              </a:tabLst>
            </a:pPr>
            <a:r>
              <a:rPr lang="en-US" sz="1500" dirty="0"/>
              <a:t> </a:t>
            </a:r>
            <a:r>
              <a:rPr lang="en-US" sz="1000" dirty="0"/>
              <a:t>2 There shall be no retroactive compensation associated with this contractual proposal/provision.</a:t>
            </a:r>
          </a:p>
          <a:p>
            <a:pPr marL="0" marR="0" indent="0">
              <a:spcBef>
                <a:spcPts val="0"/>
              </a:spcBef>
              <a:spcAft>
                <a:spcPts val="0"/>
              </a:spcAft>
              <a:buNone/>
              <a:tabLst>
                <a:tab pos="520700" algn="l"/>
              </a:tabLst>
            </a:pPr>
            <a:r>
              <a:rPr lang="en-US" sz="1600" b="1" i="1" dirty="0"/>
              <a:t>All educators who have been employed by the New Bedford Public Schools in this bargaining unit for at least one year (</a:t>
            </a:r>
            <a:r>
              <a:rPr lang="en-US" sz="1600" b="1" i="1" dirty="0" err="1"/>
              <a:t>ie</a:t>
            </a:r>
            <a:r>
              <a:rPr lang="en-US" sz="1600" b="1" i="1" dirty="0"/>
              <a:t>., one calendar year from start date shall be eligible for the following compensation during parental leave): </a:t>
            </a:r>
          </a:p>
          <a:p>
            <a:pPr marL="0" marR="0" indent="0">
              <a:spcBef>
                <a:spcPts val="0"/>
              </a:spcBef>
              <a:spcAft>
                <a:spcPts val="0"/>
              </a:spcAft>
              <a:buNone/>
              <a:tabLst>
                <a:tab pos="520700" algn="l"/>
              </a:tabLst>
            </a:pPr>
            <a:r>
              <a:rPr lang="en-US" sz="1600" dirty="0"/>
              <a:t> 	</a:t>
            </a:r>
            <a:r>
              <a:rPr lang="en-US" sz="1600" b="1" dirty="0"/>
              <a:t>In accordance with the MPLA, a parental leave of absence shall be eight (8) weeks, commencing at the time of the birth/adoption of the teacher's child and continuing for up to eight (8) consecutive weeks, including holidays, vacation weeks, and weeks that include no workdays. A teacher who is eligible for parental leave for the birth or adoption of the teacher's child pursuant to the MPLA, </a:t>
            </a:r>
            <a:r>
              <a:rPr lang="en-US" sz="1600" b="1" u="sng" dirty="0"/>
              <a:t>may use up to two 2 weeks of paid leave not from sick tie (time from the School Committee) and six (6) weeks of accrued sick leave to cover the unpaid portion of the parental leave under the MPLA.</a:t>
            </a:r>
          </a:p>
        </p:txBody>
      </p:sp>
      <p:sp>
        <p:nvSpPr>
          <p:cNvPr id="2" name="TextBox 1"/>
          <p:cNvSpPr txBox="1"/>
          <p:nvPr/>
        </p:nvSpPr>
        <p:spPr>
          <a:xfrm>
            <a:off x="665694" y="393020"/>
            <a:ext cx="7569200" cy="338554"/>
          </a:xfrm>
          <a:prstGeom prst="rect">
            <a:avLst/>
          </a:prstGeom>
          <a:noFill/>
        </p:spPr>
        <p:txBody>
          <a:bodyPr wrap="square" rtlCol="0">
            <a:spAutoFit/>
          </a:bodyPr>
          <a:lstStyle/>
          <a:p>
            <a:pPr marL="228600" indent="-228600">
              <a:buFont typeface="+mj-lt"/>
              <a:buAutoNum type="arabicPeriod"/>
            </a:pPr>
            <a:r>
              <a:rPr lang="en-US" sz="1600" dirty="0"/>
              <a:t>Pay for two weeks of maternity/child bearing/child rearing/adoption leave</a:t>
            </a:r>
            <a:endParaRPr lang="en-US" sz="1600" dirty="0">
              <a:solidFill>
                <a:srgbClr val="000000"/>
              </a:solidFill>
            </a:endParaRPr>
          </a:p>
        </p:txBody>
      </p:sp>
      <p:sp>
        <p:nvSpPr>
          <p:cNvPr id="13" name="Slide Number Placeholder 12"/>
          <p:cNvSpPr>
            <a:spLocks noGrp="1"/>
          </p:cNvSpPr>
          <p:nvPr>
            <p:ph type="sldNum" sz="quarter" idx="12"/>
          </p:nvPr>
        </p:nvSpPr>
        <p:spPr/>
        <p:txBody>
          <a:bodyPr/>
          <a:lstStyle/>
          <a:p>
            <a:fld id="{BFEBEB0A-9E3D-4B14-9782-E2AE3DA60D96}" type="slidenum">
              <a:rPr lang="en-US" smtClean="0"/>
              <a:pPr/>
              <a:t>21</a:t>
            </a:fld>
            <a:endParaRPr lang="en-US"/>
          </a:p>
        </p:txBody>
      </p:sp>
      <p:sp>
        <p:nvSpPr>
          <p:cNvPr id="7" name="TextBox 6">
            <a:extLst>
              <a:ext uri="{FF2B5EF4-FFF2-40B4-BE49-F238E27FC236}">
                <a16:creationId xmlns:a16="http://schemas.microsoft.com/office/drawing/2014/main" id="{1D9D226E-DD43-BBDC-6CCE-52F635A83C1D}"/>
              </a:ext>
            </a:extLst>
          </p:cNvPr>
          <p:cNvSpPr txBox="1"/>
          <p:nvPr/>
        </p:nvSpPr>
        <p:spPr>
          <a:xfrm>
            <a:off x="731526" y="5486292"/>
            <a:ext cx="7847685" cy="646331"/>
          </a:xfrm>
          <a:prstGeom prst="rect">
            <a:avLst/>
          </a:prstGeom>
          <a:noFill/>
        </p:spPr>
        <p:txBody>
          <a:bodyPr wrap="square">
            <a:spAutoFit/>
          </a:bodyPr>
          <a:lstStyle/>
          <a:p>
            <a:r>
              <a:rPr lang="en-US" sz="1800" b="1" i="1" dirty="0"/>
              <a:t>Members employed for at least 12 months will have access to two weeks </a:t>
            </a:r>
            <a:r>
              <a:rPr lang="en-US" b="1" i="1" dirty="0"/>
              <a:t>of</a:t>
            </a:r>
            <a:r>
              <a:rPr lang="en-US" sz="1800" b="1" i="1" dirty="0"/>
              <a:t> paid parental leave (same timeframe as FMLA and MPLA)</a:t>
            </a:r>
            <a:endParaRPr lang="en-US" i="1" dirty="0"/>
          </a:p>
        </p:txBody>
      </p:sp>
    </p:spTree>
    <p:extLst>
      <p:ext uri="{BB962C8B-B14F-4D97-AF65-F5344CB8AC3E}">
        <p14:creationId xmlns:p14="http://schemas.microsoft.com/office/powerpoint/2010/main" val="2769985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EF743-1DF5-83E9-516B-7E4383C82ACA}"/>
              </a:ext>
            </a:extLst>
          </p:cNvPr>
          <p:cNvSpPr>
            <a:spLocks noGrp="1"/>
          </p:cNvSpPr>
          <p:nvPr>
            <p:ph type="title"/>
          </p:nvPr>
        </p:nvSpPr>
        <p:spPr>
          <a:xfrm>
            <a:off x="951187" y="4811405"/>
            <a:ext cx="6781800" cy="717331"/>
          </a:xfrm>
        </p:spPr>
        <p:txBody>
          <a:bodyPr>
            <a:normAutofit/>
          </a:bodyPr>
          <a:lstStyle/>
          <a:p>
            <a:pPr algn="ctr"/>
            <a:r>
              <a:rPr lang="en-US" sz="1600" b="1" i="1" dirty="0"/>
              <a:t>The group will meet to review the number of guidance counselors and SACs at the high school, and caseloads for SLPs, OTs, and </a:t>
            </a:r>
            <a:r>
              <a:rPr lang="en-US" sz="1600" b="1" i="1" dirty="0" err="1"/>
              <a:t>PTs.</a:t>
            </a:r>
            <a:r>
              <a:rPr lang="en-US" sz="1600" b="1" i="1" dirty="0"/>
              <a:t> </a:t>
            </a:r>
          </a:p>
        </p:txBody>
      </p:sp>
      <p:sp>
        <p:nvSpPr>
          <p:cNvPr id="3" name="Text Placeholder 2">
            <a:extLst>
              <a:ext uri="{FF2B5EF4-FFF2-40B4-BE49-F238E27FC236}">
                <a16:creationId xmlns:a16="http://schemas.microsoft.com/office/drawing/2014/main" id="{04858A18-AABC-9993-1DC4-4590BCC47DF8}"/>
              </a:ext>
            </a:extLst>
          </p:cNvPr>
          <p:cNvSpPr>
            <a:spLocks noGrp="1"/>
          </p:cNvSpPr>
          <p:nvPr>
            <p:ph type="body" idx="1"/>
          </p:nvPr>
        </p:nvSpPr>
        <p:spPr/>
        <p:txBody>
          <a:bodyPr/>
          <a:lstStyle/>
          <a:p>
            <a:r>
              <a:rPr lang="en-US" sz="1600" dirty="0"/>
              <a:t>ARTICLE 3, Section C: Guidance Counselors and Speech and Language Pathologists </a:t>
            </a:r>
          </a:p>
        </p:txBody>
      </p:sp>
      <p:sp>
        <p:nvSpPr>
          <p:cNvPr id="4" name="Content Placeholder 3">
            <a:extLst>
              <a:ext uri="{FF2B5EF4-FFF2-40B4-BE49-F238E27FC236}">
                <a16:creationId xmlns:a16="http://schemas.microsoft.com/office/drawing/2014/main" id="{8CBA9617-01D8-A0F6-C648-7677EC33F02A}"/>
              </a:ext>
            </a:extLst>
          </p:cNvPr>
          <p:cNvSpPr>
            <a:spLocks noGrp="1"/>
          </p:cNvSpPr>
          <p:nvPr>
            <p:ph sz="half" idx="2"/>
          </p:nvPr>
        </p:nvSpPr>
        <p:spPr>
          <a:xfrm>
            <a:off x="758951" y="1329264"/>
            <a:ext cx="6908765" cy="3048000"/>
          </a:xfrm>
        </p:spPr>
        <p:txBody>
          <a:bodyPr>
            <a:normAutofit fontScale="70000" lnSpcReduction="20000"/>
          </a:bodyPr>
          <a:lstStyle/>
          <a:p>
            <a:r>
              <a:rPr lang="en-US" dirty="0"/>
              <a:t>a. The parties agree to convene a JLMC consisting of up to six (6) members-three (3) representatives of the Union and three (3) representatives of the School Committee. </a:t>
            </a:r>
          </a:p>
          <a:p>
            <a:r>
              <a:rPr lang="en-US" dirty="0"/>
              <a:t>b. The parties shall review the CBA, Article 3, Section C as it pertains to guidance counselors, speech and language pathologists, occupational therapists and physical therapists</a:t>
            </a:r>
          </a:p>
          <a:p>
            <a:r>
              <a:rPr lang="en-US" dirty="0"/>
              <a:t>c. The JLMC shall meet two times, once in the fall of 2025 and once in the spring of 2026. </a:t>
            </a:r>
          </a:p>
          <a:p>
            <a:r>
              <a:rPr lang="en-US" dirty="0"/>
              <a:t>d. The JLMC shall submit non-binding recommendations, if any, to the Superintendent no later than June 1, 2026. Any modifications to the parties' CBA are subject to ratification of the Union and approval of the School Committee. </a:t>
            </a:r>
          </a:p>
          <a:p>
            <a:r>
              <a:rPr lang="en-US" dirty="0"/>
              <a:t>e.. This section shall not be integrated into the parties' CBA.</a:t>
            </a:r>
          </a:p>
        </p:txBody>
      </p:sp>
      <p:sp>
        <p:nvSpPr>
          <p:cNvPr id="5" name="Text Placeholder 4">
            <a:extLst>
              <a:ext uri="{FF2B5EF4-FFF2-40B4-BE49-F238E27FC236}">
                <a16:creationId xmlns:a16="http://schemas.microsoft.com/office/drawing/2014/main" id="{B752941F-CD6D-955E-04E4-D13CEB146120}"/>
              </a:ext>
            </a:extLst>
          </p:cNvPr>
          <p:cNvSpPr>
            <a:spLocks noGrp="1"/>
          </p:cNvSpPr>
          <p:nvPr>
            <p:ph type="body" sz="quarter" idx="3"/>
          </p:nvPr>
        </p:nvSpPr>
        <p:spPr>
          <a:xfrm>
            <a:off x="1757855" y="-36006"/>
            <a:ext cx="5628289" cy="450870"/>
          </a:xfrm>
        </p:spPr>
        <p:txBody>
          <a:bodyPr/>
          <a:lstStyle/>
          <a:p>
            <a:pPr algn="ctr"/>
            <a:r>
              <a:rPr lang="en-US" sz="1600" b="1" u="sng" dirty="0">
                <a:solidFill>
                  <a:schemeClr val="bg1"/>
                </a:solidFill>
              </a:rPr>
              <a:t>16. JLMC</a:t>
            </a:r>
          </a:p>
        </p:txBody>
      </p:sp>
      <p:sp>
        <p:nvSpPr>
          <p:cNvPr id="6" name="Content Placeholder 5">
            <a:extLst>
              <a:ext uri="{FF2B5EF4-FFF2-40B4-BE49-F238E27FC236}">
                <a16:creationId xmlns:a16="http://schemas.microsoft.com/office/drawing/2014/main" id="{1429AB4A-AFB2-9C1F-9A63-1B67408618D0}"/>
              </a:ext>
            </a:extLst>
          </p:cNvPr>
          <p:cNvSpPr>
            <a:spLocks noGrp="1"/>
          </p:cNvSpPr>
          <p:nvPr>
            <p:ph sz="quarter" idx="4"/>
          </p:nvPr>
        </p:nvSpPr>
        <p:spPr>
          <a:xfrm>
            <a:off x="8158654" y="1329264"/>
            <a:ext cx="144097" cy="3048000"/>
          </a:xfrm>
        </p:spPr>
        <p:txBody>
          <a:bodyPr>
            <a:normAutofit fontScale="70000" lnSpcReduction="20000"/>
          </a:bodyPr>
          <a:lstStyle/>
          <a:p>
            <a:endParaRPr lang="en-US" dirty="0"/>
          </a:p>
        </p:txBody>
      </p:sp>
      <p:sp>
        <p:nvSpPr>
          <p:cNvPr id="7" name="Slide Number Placeholder 6">
            <a:extLst>
              <a:ext uri="{FF2B5EF4-FFF2-40B4-BE49-F238E27FC236}">
                <a16:creationId xmlns:a16="http://schemas.microsoft.com/office/drawing/2014/main" id="{7B1F834D-1C78-A6A6-87A8-37F3AA371606}"/>
              </a:ext>
            </a:extLst>
          </p:cNvPr>
          <p:cNvSpPr>
            <a:spLocks noGrp="1"/>
          </p:cNvSpPr>
          <p:nvPr>
            <p:ph type="sldNum" sz="quarter" idx="12"/>
          </p:nvPr>
        </p:nvSpPr>
        <p:spPr/>
        <p:txBody>
          <a:bodyPr/>
          <a:lstStyle/>
          <a:p>
            <a:fld id="{BFEBEB0A-9E3D-4B14-9782-E2AE3DA60D96}" type="slidenum">
              <a:rPr lang="en-US" smtClean="0"/>
              <a:pPr/>
              <a:t>22</a:t>
            </a:fld>
            <a:endParaRPr lang="en-US"/>
          </a:p>
        </p:txBody>
      </p:sp>
    </p:spTree>
    <p:extLst>
      <p:ext uri="{BB962C8B-B14F-4D97-AF65-F5344CB8AC3E}">
        <p14:creationId xmlns:p14="http://schemas.microsoft.com/office/powerpoint/2010/main" val="9699808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AD90E-D03B-D569-163D-41BE9FB28249}"/>
              </a:ext>
            </a:extLst>
          </p:cNvPr>
          <p:cNvSpPr>
            <a:spLocks noGrp="1"/>
          </p:cNvSpPr>
          <p:nvPr>
            <p:ph type="title"/>
          </p:nvPr>
        </p:nvSpPr>
        <p:spPr>
          <a:xfrm>
            <a:off x="820700" y="6599329"/>
            <a:ext cx="7420303" cy="365126"/>
          </a:xfrm>
        </p:spPr>
        <p:txBody>
          <a:bodyPr>
            <a:noAutofit/>
          </a:bodyPr>
          <a:lstStyle/>
          <a:p>
            <a:r>
              <a:rPr lang="en-US" sz="1600" b="1" i="1" dirty="0" err="1"/>
              <a:t>Sp.Ed</a:t>
            </a:r>
            <a:r>
              <a:rPr lang="en-US" sz="1600" b="1" i="1" dirty="0"/>
              <a:t>. and ESL teachers will have the same preps, admin periods, and TCTs as grade level teachers, but schedules may be different from the grid. Related service providers may request to change when their five preps occur (</a:t>
            </a:r>
            <a:r>
              <a:rPr lang="en-US" sz="1600" b="1" i="1" dirty="0" err="1"/>
              <a:t>ie</a:t>
            </a:r>
            <a:r>
              <a:rPr lang="en-US" sz="1600" b="1" i="1" dirty="0"/>
              <a:t>: during student lunch periods instead 7:30 AM)</a:t>
            </a:r>
          </a:p>
        </p:txBody>
      </p:sp>
      <p:sp>
        <p:nvSpPr>
          <p:cNvPr id="3" name="Text Placeholder 2">
            <a:extLst>
              <a:ext uri="{FF2B5EF4-FFF2-40B4-BE49-F238E27FC236}">
                <a16:creationId xmlns:a16="http://schemas.microsoft.com/office/drawing/2014/main" id="{C170B2F1-90F8-0016-5F6F-F12422088B17}"/>
              </a:ext>
            </a:extLst>
          </p:cNvPr>
          <p:cNvSpPr>
            <a:spLocks noGrp="1"/>
          </p:cNvSpPr>
          <p:nvPr>
            <p:ph type="body" idx="1"/>
          </p:nvPr>
        </p:nvSpPr>
        <p:spPr>
          <a:xfrm>
            <a:off x="758952" y="609600"/>
            <a:ext cx="7543800" cy="313544"/>
          </a:xfrm>
        </p:spPr>
        <p:txBody>
          <a:bodyPr/>
          <a:lstStyle/>
          <a:p>
            <a:pPr algn="ctr"/>
            <a:r>
              <a:rPr lang="en-US" sz="1600" dirty="0"/>
              <a:t>17. Elementary Preparation Time Amend Article 12 G as follows:</a:t>
            </a:r>
          </a:p>
        </p:txBody>
      </p:sp>
      <p:sp>
        <p:nvSpPr>
          <p:cNvPr id="4" name="Content Placeholder 3">
            <a:extLst>
              <a:ext uri="{FF2B5EF4-FFF2-40B4-BE49-F238E27FC236}">
                <a16:creationId xmlns:a16="http://schemas.microsoft.com/office/drawing/2014/main" id="{9DB11B2D-4852-E0B4-876F-138FA7AE854E}"/>
              </a:ext>
            </a:extLst>
          </p:cNvPr>
          <p:cNvSpPr>
            <a:spLocks noGrp="1"/>
          </p:cNvSpPr>
          <p:nvPr>
            <p:ph sz="half" idx="2"/>
          </p:nvPr>
        </p:nvSpPr>
        <p:spPr>
          <a:xfrm>
            <a:off x="543910" y="818346"/>
            <a:ext cx="8127124" cy="3957460"/>
          </a:xfrm>
        </p:spPr>
        <p:txBody>
          <a:bodyPr>
            <a:noAutofit/>
          </a:bodyPr>
          <a:lstStyle/>
          <a:p>
            <a:r>
              <a:rPr lang="en-US" sz="1200" dirty="0"/>
              <a:t>Effective with the start of the 2025-2026work year, special program teachers, multi grade teachers and English as a second language teachers shall receive six(6) individual preparation periods and two (2) teacher-directed common planning period per five-day week of forty (40) consecutive minutes each, which includes any time necessary to accompany students to and from special subjects or other activities. </a:t>
            </a:r>
          </a:p>
          <a:p>
            <a:r>
              <a:rPr lang="en-US" sz="1200" dirty="0"/>
              <a:t>In addition, such special program teachers, multi grade teachers and English as a second language teachers will be assigned two (2) administrative periods by the Principal or designee per five-day week of forty consecutive minutes each which includes any time necessary to accompany students to and from special subjects or other activities. Except in unusual circumstances, professional employees will not be 7 NBSC and NBEA MOA FY26, 27, 28 utilized for substituting during the administrative-directed period more than two times per trimester. </a:t>
            </a:r>
          </a:p>
          <a:p>
            <a:r>
              <a:rPr lang="en-US" sz="1200" dirty="0"/>
              <a:t>Activities during Administrative-directive periods shall be determined by the Principal/designee in an administrator role and may include activities such as, but not limited to, additional common planning time, data review, looking at best practices, operational training, professional development, IEP meetings, 504 meetings, behavior plan meetings, consult time, parent conferences, evaluation conferences, etc. Nothing in this section G.2 shall prevent a principal/designee from determining that teachers shall use one or more Administrative-directed periods for common-planning or individual planning. </a:t>
            </a:r>
          </a:p>
          <a:p>
            <a:r>
              <a:rPr lang="en-US" sz="1200" dirty="0"/>
              <a:t>No more than four ( 4) of the Administrative-directed periods per month will be used for professional development. Should any dispute arise regarding the use of professional development during Administrative-directed period(s), the parties agree that, in lieu of the grievance procedure, a meeting to resolve the matter will occur between the NBEA President and the Superintendent, and it is agreed that this is the sole manner in which to resolve all disputes regarding professional development during these Administrative-directed periods. </a:t>
            </a:r>
          </a:p>
          <a:p>
            <a:r>
              <a:rPr lang="en-US" sz="1200" dirty="0"/>
              <a:t>A schedule of the ten (10) periods referenced above shall be provided to staff within ten (10) days of the start of the School Year or date of hire if employment begins after the start of the school year, </a:t>
            </a:r>
          </a:p>
          <a:p>
            <a:r>
              <a:rPr lang="en-US" sz="1200" dirty="0"/>
              <a:t>Related service providers such as OTs PTs, SLPs and including SACs, special program teachers, multi grade teachers, teaching and learning specialists, English as a second language teachers, and nurses shall receive five ( 5) individual preparation periods per five-day week of forty ( 40) consecutive minutes each. The above referenced periods will occur at the start of the workday. A related service provider may make a request to the building principal/supervisor/designee to have the above-referenced periods occur during the workday (i.e., not at the start of the workday). Such requests and granting/denial of same shall not be </a:t>
            </a:r>
            <a:r>
              <a:rPr lang="en-US" sz="1200" dirty="0" err="1"/>
              <a:t>grievable</a:t>
            </a:r>
            <a:r>
              <a:rPr lang="en-US" sz="1200" dirty="0"/>
              <a:t> and/or arbitrable. </a:t>
            </a:r>
          </a:p>
        </p:txBody>
      </p:sp>
      <p:sp>
        <p:nvSpPr>
          <p:cNvPr id="5" name="Text Placeholder 4">
            <a:extLst>
              <a:ext uri="{FF2B5EF4-FFF2-40B4-BE49-F238E27FC236}">
                <a16:creationId xmlns:a16="http://schemas.microsoft.com/office/drawing/2014/main" id="{812C8CE1-5914-3C98-EB38-8346EBC3A448}"/>
              </a:ext>
            </a:extLst>
          </p:cNvPr>
          <p:cNvSpPr>
            <a:spLocks noGrp="1"/>
          </p:cNvSpPr>
          <p:nvPr>
            <p:ph type="body" sz="quarter" idx="3"/>
          </p:nvPr>
        </p:nvSpPr>
        <p:spPr>
          <a:xfrm>
            <a:off x="1418897" y="18960"/>
            <a:ext cx="6353503" cy="395904"/>
          </a:xfrm>
        </p:spPr>
        <p:txBody>
          <a:bodyPr/>
          <a:lstStyle/>
          <a:p>
            <a:pPr algn="ctr"/>
            <a:r>
              <a:rPr lang="en-US" sz="1800" b="1" u="sng" dirty="0">
                <a:solidFill>
                  <a:schemeClr val="bg1"/>
                </a:solidFill>
              </a:rPr>
              <a:t>Expanded Access to the Elementary Grid</a:t>
            </a:r>
          </a:p>
        </p:txBody>
      </p:sp>
      <p:sp>
        <p:nvSpPr>
          <p:cNvPr id="7" name="Slide Number Placeholder 6">
            <a:extLst>
              <a:ext uri="{FF2B5EF4-FFF2-40B4-BE49-F238E27FC236}">
                <a16:creationId xmlns:a16="http://schemas.microsoft.com/office/drawing/2014/main" id="{24326B9C-E057-666B-2F1A-C78FBF8C1B72}"/>
              </a:ext>
            </a:extLst>
          </p:cNvPr>
          <p:cNvSpPr>
            <a:spLocks noGrp="1"/>
          </p:cNvSpPr>
          <p:nvPr>
            <p:ph type="sldNum" sz="quarter" idx="12"/>
          </p:nvPr>
        </p:nvSpPr>
        <p:spPr/>
        <p:txBody>
          <a:bodyPr/>
          <a:lstStyle/>
          <a:p>
            <a:fld id="{BFEBEB0A-9E3D-4B14-9782-E2AE3DA60D96}" type="slidenum">
              <a:rPr lang="en-US" smtClean="0"/>
              <a:pPr/>
              <a:t>23</a:t>
            </a:fld>
            <a:endParaRPr lang="en-US"/>
          </a:p>
        </p:txBody>
      </p:sp>
    </p:spTree>
    <p:extLst>
      <p:ext uri="{BB962C8B-B14F-4D97-AF65-F5344CB8AC3E}">
        <p14:creationId xmlns:p14="http://schemas.microsoft.com/office/powerpoint/2010/main" val="42728806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8952" y="-12700"/>
            <a:ext cx="7543800" cy="406400"/>
          </a:xfrm>
        </p:spPr>
        <p:txBody>
          <a:bodyPr>
            <a:normAutofit/>
          </a:bodyPr>
          <a:lstStyle/>
          <a:p>
            <a:r>
              <a:rPr lang="en-US" sz="1600" dirty="0">
                <a:solidFill>
                  <a:schemeClr val="bg1"/>
                </a:solidFill>
                <a:latin typeface="Helvetica"/>
                <a:cs typeface="Helvetica"/>
              </a:rPr>
              <a:t>The following changes provide New Bedford Educators with:</a:t>
            </a:r>
          </a:p>
        </p:txBody>
      </p:sp>
      <p:sp>
        <p:nvSpPr>
          <p:cNvPr id="5" name="Text Placeholder 4"/>
          <p:cNvSpPr>
            <a:spLocks noGrp="1"/>
          </p:cNvSpPr>
          <p:nvPr>
            <p:ph type="body" idx="1"/>
          </p:nvPr>
        </p:nvSpPr>
        <p:spPr>
          <a:xfrm>
            <a:off x="1927352" y="927100"/>
            <a:ext cx="1349248" cy="360362"/>
          </a:xfrm>
        </p:spPr>
        <p:txBody>
          <a:bodyPr/>
          <a:lstStyle/>
          <a:p>
            <a:r>
              <a:rPr lang="en-US" sz="1600" u="sng"/>
              <a:t>Old Language</a:t>
            </a:r>
          </a:p>
        </p:txBody>
      </p:sp>
      <p:sp>
        <p:nvSpPr>
          <p:cNvPr id="6" name="Content Placeholder 5"/>
          <p:cNvSpPr>
            <a:spLocks noGrp="1"/>
          </p:cNvSpPr>
          <p:nvPr>
            <p:ph sz="half" idx="2"/>
          </p:nvPr>
        </p:nvSpPr>
        <p:spPr>
          <a:xfrm>
            <a:off x="546100" y="1287462"/>
            <a:ext cx="3870452" cy="4872038"/>
          </a:xfrm>
        </p:spPr>
        <p:txBody>
          <a:bodyPr>
            <a:normAutofit/>
          </a:bodyPr>
          <a:lstStyle/>
          <a:p>
            <a:pPr marL="0" indent="0">
              <a:buNone/>
            </a:pPr>
            <a:r>
              <a:rPr lang="en-US" sz="1400" dirty="0"/>
              <a:t>In addition to the above yearly contribution, any employee, who upon retirement shall be eligible to receive a severance benefit pursuant to Article 16, Section F, may elect to have the gross lump sum of the benefit paid pre-tax to their designated contributory 403B account.  </a:t>
            </a:r>
          </a:p>
          <a:p>
            <a:pPr marL="0" indent="0">
              <a:buNone/>
            </a:pPr>
            <a:r>
              <a:rPr lang="en-US" sz="1400" dirty="0"/>
              <a:t>19. Article 16 see. J, (Sick Leave -- 403(b) Program) \New employees opting into the 403(b) Program will receive a matching amount up to the maximum, on an annual basis, as stated below. The amount to be matched by the School Committee is dependent upon the employee's years of continuous service in the New Bedford Public Schools, the annual sick leave by</a:t>
            </a:r>
            <a:r>
              <a:rPr lang="en-US" sz="1200" dirty="0"/>
              <a:t> </a:t>
            </a:r>
            <a:r>
              <a:rPr lang="en-US" sz="1400" dirty="0"/>
              <a:t>an employee and the annual amount contributed by the employee. </a:t>
            </a:r>
          </a:p>
        </p:txBody>
      </p:sp>
      <p:sp>
        <p:nvSpPr>
          <p:cNvPr id="7" name="Text Placeholder 6"/>
          <p:cNvSpPr>
            <a:spLocks noGrp="1"/>
          </p:cNvSpPr>
          <p:nvPr>
            <p:ph type="body" sz="quarter" idx="3"/>
          </p:nvPr>
        </p:nvSpPr>
        <p:spPr>
          <a:xfrm>
            <a:off x="5826252" y="977900"/>
            <a:ext cx="1425448" cy="309562"/>
          </a:xfrm>
        </p:spPr>
        <p:txBody>
          <a:bodyPr/>
          <a:lstStyle/>
          <a:p>
            <a:pPr algn="ctr"/>
            <a:r>
              <a:rPr lang="en-US" sz="1600" u="sng"/>
              <a:t>New Language</a:t>
            </a:r>
          </a:p>
        </p:txBody>
      </p:sp>
      <p:sp>
        <p:nvSpPr>
          <p:cNvPr id="8" name="Content Placeholder 7"/>
          <p:cNvSpPr>
            <a:spLocks noGrp="1"/>
          </p:cNvSpPr>
          <p:nvPr>
            <p:ph sz="quarter" idx="4"/>
          </p:nvPr>
        </p:nvSpPr>
        <p:spPr>
          <a:xfrm>
            <a:off x="4533900" y="1287462"/>
            <a:ext cx="4241800" cy="5189538"/>
          </a:xfrm>
        </p:spPr>
        <p:txBody>
          <a:bodyPr>
            <a:normAutofit/>
          </a:bodyPr>
          <a:lstStyle/>
          <a:p>
            <a:pPr marL="0" indent="0">
              <a:buNone/>
            </a:pPr>
            <a:r>
              <a:rPr lang="en-US" sz="1400" dirty="0"/>
              <a:t>In addition to the above yearly contribution, any employee, who upon retirement shall be eligible to receive a severance benefit pursuant to Article 16, Section F, may elect to have the gross lump sum of the benefit </a:t>
            </a:r>
            <a:r>
              <a:rPr lang="en-US" sz="1400" b="1" u="sng" dirty="0"/>
              <a:t>or 457 </a:t>
            </a:r>
            <a:r>
              <a:rPr lang="en-US" sz="1400" dirty="0"/>
              <a:t>aid pre-tax to their designated contributory 403B Plan account. </a:t>
            </a:r>
          </a:p>
          <a:p>
            <a:pPr marL="0" indent="0">
              <a:buNone/>
            </a:pPr>
            <a:r>
              <a:rPr lang="en-US" sz="1400" dirty="0"/>
              <a:t>19. Article 16 see. J, (Sick Leave -- 403(b) Program) Modify the Article as follows: New employees opting into the 403(b) </a:t>
            </a:r>
            <a:r>
              <a:rPr lang="en-US" sz="1400" b="1" u="sng" dirty="0"/>
              <a:t>or 457 </a:t>
            </a:r>
            <a:r>
              <a:rPr lang="en-US" sz="1400" dirty="0"/>
              <a:t>Program will receive a matching amount up to the maximum, on an annual basis, as stated below. The amount to be matched by the School Committee is dependent upon the employee's years of continuous service in the New Bedford Public Schools, the annual sick leave by</a:t>
            </a:r>
            <a:r>
              <a:rPr lang="en-US" sz="1200" dirty="0"/>
              <a:t> </a:t>
            </a:r>
            <a:r>
              <a:rPr lang="en-US" sz="1400" dirty="0"/>
              <a:t>an employee and the annual amount contributed by the employee. </a:t>
            </a:r>
          </a:p>
        </p:txBody>
      </p:sp>
      <p:sp>
        <p:nvSpPr>
          <p:cNvPr id="12" name="Slide Number Placeholder 11"/>
          <p:cNvSpPr>
            <a:spLocks noGrp="1"/>
          </p:cNvSpPr>
          <p:nvPr>
            <p:ph type="sldNum" sz="quarter" idx="12"/>
          </p:nvPr>
        </p:nvSpPr>
        <p:spPr/>
        <p:txBody>
          <a:bodyPr/>
          <a:lstStyle/>
          <a:p>
            <a:fld id="{BFEBEB0A-9E3D-4B14-9782-E2AE3DA60D96}" type="slidenum">
              <a:rPr lang="en-US" smtClean="0"/>
              <a:pPr/>
              <a:t>24</a:t>
            </a:fld>
            <a:endParaRPr lang="en-US"/>
          </a:p>
        </p:txBody>
      </p:sp>
      <p:sp>
        <p:nvSpPr>
          <p:cNvPr id="2" name="TextBox 1">
            <a:extLst>
              <a:ext uri="{FF2B5EF4-FFF2-40B4-BE49-F238E27FC236}">
                <a16:creationId xmlns:a16="http://schemas.microsoft.com/office/drawing/2014/main" id="{5BA1649E-2801-852D-B954-F5E46CC1DF9F}"/>
              </a:ext>
            </a:extLst>
          </p:cNvPr>
          <p:cNvSpPr txBox="1"/>
          <p:nvPr/>
        </p:nvSpPr>
        <p:spPr>
          <a:xfrm>
            <a:off x="1566197" y="5078595"/>
            <a:ext cx="7031703" cy="369332"/>
          </a:xfrm>
          <a:prstGeom prst="rect">
            <a:avLst/>
          </a:prstGeom>
          <a:noFill/>
        </p:spPr>
        <p:txBody>
          <a:bodyPr wrap="square" rtlCol="0">
            <a:spAutoFit/>
          </a:bodyPr>
          <a:lstStyle/>
          <a:p>
            <a:r>
              <a:rPr lang="en-US" dirty="0"/>
              <a:t>Access to 457 Plans with lower fees as well as 403b plans.</a:t>
            </a:r>
          </a:p>
        </p:txBody>
      </p:sp>
      <p:sp>
        <p:nvSpPr>
          <p:cNvPr id="9" name="TextBox 8">
            <a:extLst>
              <a:ext uri="{FF2B5EF4-FFF2-40B4-BE49-F238E27FC236}">
                <a16:creationId xmlns:a16="http://schemas.microsoft.com/office/drawing/2014/main" id="{25F77F89-3028-B364-1A73-B9212A49E8CD}"/>
              </a:ext>
            </a:extLst>
          </p:cNvPr>
          <p:cNvSpPr txBox="1"/>
          <p:nvPr/>
        </p:nvSpPr>
        <p:spPr>
          <a:xfrm>
            <a:off x="701566" y="310654"/>
            <a:ext cx="7601186" cy="646331"/>
          </a:xfrm>
          <a:prstGeom prst="rect">
            <a:avLst/>
          </a:prstGeom>
          <a:noFill/>
        </p:spPr>
        <p:txBody>
          <a:bodyPr wrap="square">
            <a:spAutoFit/>
          </a:bodyPr>
          <a:lstStyle/>
          <a:p>
            <a:pPr algn="ctr"/>
            <a:r>
              <a:rPr lang="en-US" sz="1800" dirty="0"/>
              <a:t>8. Article 16 sec. (4), (Sick Leave -- Severance Pay -- Retirement or Resignation) Modify the Article as follows:</a:t>
            </a:r>
            <a:endParaRPr lang="en-US" dirty="0"/>
          </a:p>
        </p:txBody>
      </p:sp>
    </p:spTree>
    <p:extLst>
      <p:ext uri="{BB962C8B-B14F-4D97-AF65-F5344CB8AC3E}">
        <p14:creationId xmlns:p14="http://schemas.microsoft.com/office/powerpoint/2010/main" val="29256935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8952" y="-12700"/>
            <a:ext cx="7543800" cy="406400"/>
          </a:xfrm>
        </p:spPr>
        <p:txBody>
          <a:bodyPr>
            <a:normAutofit/>
          </a:bodyPr>
          <a:lstStyle/>
          <a:p>
            <a:r>
              <a:rPr lang="en-US" sz="1600">
                <a:solidFill>
                  <a:schemeClr val="bg1"/>
                </a:solidFill>
                <a:latin typeface="Helvetica"/>
                <a:cs typeface="Helvetica"/>
              </a:rPr>
              <a:t>The following change provides New Bedford Educators with:</a:t>
            </a:r>
          </a:p>
        </p:txBody>
      </p:sp>
      <p:sp>
        <p:nvSpPr>
          <p:cNvPr id="5" name="Text Placeholder 4"/>
          <p:cNvSpPr>
            <a:spLocks noGrp="1"/>
          </p:cNvSpPr>
          <p:nvPr>
            <p:ph type="body" idx="1"/>
          </p:nvPr>
        </p:nvSpPr>
        <p:spPr>
          <a:xfrm>
            <a:off x="1927352" y="927100"/>
            <a:ext cx="1349248" cy="360362"/>
          </a:xfrm>
        </p:spPr>
        <p:txBody>
          <a:bodyPr/>
          <a:lstStyle/>
          <a:p>
            <a:r>
              <a:rPr lang="en-US" sz="1600" u="sng"/>
              <a:t>Old Language</a:t>
            </a:r>
          </a:p>
        </p:txBody>
      </p:sp>
      <p:sp>
        <p:nvSpPr>
          <p:cNvPr id="6" name="Content Placeholder 5"/>
          <p:cNvSpPr>
            <a:spLocks noGrp="1"/>
          </p:cNvSpPr>
          <p:nvPr>
            <p:ph sz="half" idx="2"/>
          </p:nvPr>
        </p:nvSpPr>
        <p:spPr>
          <a:xfrm>
            <a:off x="670052" y="1287462"/>
            <a:ext cx="3746500" cy="4872038"/>
          </a:xfrm>
        </p:spPr>
        <p:txBody>
          <a:bodyPr>
            <a:normAutofit/>
          </a:bodyPr>
          <a:lstStyle/>
          <a:p>
            <a:pPr marL="0" indent="0">
              <a:buNone/>
            </a:pPr>
            <a:r>
              <a:rPr lang="en-US" sz="1400" dirty="0"/>
              <a:t>Article 12 Section E 3</a:t>
            </a:r>
          </a:p>
          <a:p>
            <a:pPr marL="0" indent="0">
              <a:buNone/>
            </a:pPr>
            <a:endParaRPr lang="en-US" sz="1400" dirty="0"/>
          </a:p>
          <a:p>
            <a:pPr marL="0" indent="0">
              <a:buNone/>
            </a:pPr>
            <a:r>
              <a:rPr lang="en-US" sz="1600" dirty="0"/>
              <a:t>Effective for the 2025-2026 school year, professional Employees in the Middle and High Schools, excluding Level 4 and Level 5 schools, shall be required to attend eighteen (18) Administrative Meetings per work year. Professional Employees in Elementary Schools shall be required to attend seven (7) Administrative Meetings per work year. These meetings should begin within a reasonable amount of time following the end of the workday. Such meetings shall not ordinarily last more than one (1) hour.</a:t>
            </a:r>
            <a:endParaRPr lang="en-US" sz="800" dirty="0"/>
          </a:p>
          <a:p>
            <a:pPr marL="342900" indent="-342900">
              <a:buClrTx/>
              <a:buFont typeface="+mj-lt"/>
              <a:buAutoNum type="alphaUcPeriod"/>
            </a:pPr>
            <a:endParaRPr lang="en-US" sz="1200" dirty="0"/>
          </a:p>
          <a:p>
            <a:pPr marL="228600" indent="-228600">
              <a:buClrTx/>
              <a:buFont typeface="+mj-lt"/>
              <a:buAutoNum type="alphaUcPeriod"/>
            </a:pPr>
            <a:endParaRPr lang="en-US" sz="1200" dirty="0"/>
          </a:p>
        </p:txBody>
      </p:sp>
      <p:sp>
        <p:nvSpPr>
          <p:cNvPr id="7" name="Text Placeholder 6"/>
          <p:cNvSpPr>
            <a:spLocks noGrp="1"/>
          </p:cNvSpPr>
          <p:nvPr>
            <p:ph type="body" sz="quarter" idx="3"/>
          </p:nvPr>
        </p:nvSpPr>
        <p:spPr>
          <a:xfrm>
            <a:off x="5826252" y="977900"/>
            <a:ext cx="1425448" cy="309562"/>
          </a:xfrm>
        </p:spPr>
        <p:txBody>
          <a:bodyPr/>
          <a:lstStyle/>
          <a:p>
            <a:pPr algn="ctr"/>
            <a:r>
              <a:rPr lang="en-US" sz="1600" u="sng"/>
              <a:t>New Language</a:t>
            </a:r>
          </a:p>
        </p:txBody>
      </p:sp>
      <p:sp>
        <p:nvSpPr>
          <p:cNvPr id="8" name="Content Placeholder 7"/>
          <p:cNvSpPr>
            <a:spLocks noGrp="1"/>
          </p:cNvSpPr>
          <p:nvPr>
            <p:ph sz="quarter" idx="4"/>
          </p:nvPr>
        </p:nvSpPr>
        <p:spPr>
          <a:xfrm>
            <a:off x="4645152" y="1287462"/>
            <a:ext cx="3657600" cy="4872038"/>
          </a:xfrm>
        </p:spPr>
        <p:txBody>
          <a:bodyPr>
            <a:normAutofit/>
          </a:bodyPr>
          <a:lstStyle/>
          <a:p>
            <a:pPr marL="0" indent="0">
              <a:buNone/>
            </a:pPr>
            <a:r>
              <a:rPr lang="en-US" sz="1600" dirty="0"/>
              <a:t>Article 12 Section E 3</a:t>
            </a:r>
          </a:p>
          <a:p>
            <a:pPr marL="0" indent="0">
              <a:buNone/>
            </a:pPr>
            <a:endParaRPr lang="en-US" sz="1600" dirty="0"/>
          </a:p>
          <a:p>
            <a:pPr marL="0" indent="0">
              <a:buNone/>
            </a:pPr>
            <a:r>
              <a:rPr lang="en-US" sz="1600" dirty="0"/>
              <a:t>Effective for the 2025-2026 school year, professional Employees in the Middle and High Schools, excluding Level 4 and Level 5 schools, shall be required to attend </a:t>
            </a:r>
            <a:r>
              <a:rPr lang="en-US" sz="1600" b="1" u="sng" dirty="0"/>
              <a:t>sixteen (16) </a:t>
            </a:r>
            <a:r>
              <a:rPr lang="en-US" sz="1600" dirty="0"/>
              <a:t>Administrative Meetings per work year. Professional Employees in Elementary Schools shall be required to attend seven (7) Administrative Meetings per work year. These meetings should begin within a reasonable amount of time following the end of the workday. Such meetings shall not ordinarily last more than one (1) hour.</a:t>
            </a:r>
            <a:endParaRPr lang="en-US" sz="1200" dirty="0"/>
          </a:p>
        </p:txBody>
      </p:sp>
      <p:sp>
        <p:nvSpPr>
          <p:cNvPr id="2" name="TextBox 1"/>
          <p:cNvSpPr txBox="1"/>
          <p:nvPr/>
        </p:nvSpPr>
        <p:spPr>
          <a:xfrm>
            <a:off x="758952" y="482600"/>
            <a:ext cx="6955943" cy="368755"/>
          </a:xfrm>
          <a:prstGeom prst="rect">
            <a:avLst/>
          </a:prstGeom>
          <a:noFill/>
        </p:spPr>
        <p:txBody>
          <a:bodyPr wrap="none" rtlCol="0">
            <a:spAutoFit/>
          </a:bodyPr>
          <a:lstStyle/>
          <a:p>
            <a:pPr marR="0" lvl="0">
              <a:lnSpc>
                <a:spcPct val="107000"/>
              </a:lnSpc>
              <a:spcBef>
                <a:spcPts val="0"/>
              </a:spcBef>
              <a:spcAft>
                <a:spcPts val="800"/>
              </a:spcAft>
              <a:tabLst>
                <a:tab pos="457200" algn="l"/>
              </a:tabLst>
            </a:pPr>
            <a:r>
              <a:rPr lang="en-US" dirty="0"/>
              <a:t>20. Article 12, E., Administrative Meetings Modify Article 12 as follows:</a:t>
            </a:r>
            <a:endParaRPr lang="en-US" dirty="0">
              <a:solidFill>
                <a:srgbClr val="0000FF"/>
              </a:solidFill>
            </a:endParaRPr>
          </a:p>
        </p:txBody>
      </p:sp>
      <p:sp>
        <p:nvSpPr>
          <p:cNvPr id="13" name="Slide Number Placeholder 12"/>
          <p:cNvSpPr>
            <a:spLocks noGrp="1"/>
          </p:cNvSpPr>
          <p:nvPr>
            <p:ph type="sldNum" sz="quarter" idx="12"/>
          </p:nvPr>
        </p:nvSpPr>
        <p:spPr/>
        <p:txBody>
          <a:bodyPr/>
          <a:lstStyle/>
          <a:p>
            <a:fld id="{BFEBEB0A-9E3D-4B14-9782-E2AE3DA60D96}" type="slidenum">
              <a:rPr lang="en-US" smtClean="0"/>
              <a:pPr/>
              <a:t>25</a:t>
            </a:fld>
            <a:endParaRPr lang="en-US"/>
          </a:p>
        </p:txBody>
      </p:sp>
      <p:sp>
        <p:nvSpPr>
          <p:cNvPr id="9" name="TextBox 8">
            <a:extLst>
              <a:ext uri="{FF2B5EF4-FFF2-40B4-BE49-F238E27FC236}">
                <a16:creationId xmlns:a16="http://schemas.microsoft.com/office/drawing/2014/main" id="{E2F67935-282F-4B76-C857-C6BE726281A5}"/>
              </a:ext>
            </a:extLst>
          </p:cNvPr>
          <p:cNvSpPr txBox="1"/>
          <p:nvPr/>
        </p:nvSpPr>
        <p:spPr>
          <a:xfrm>
            <a:off x="758952" y="5396095"/>
            <a:ext cx="7376055" cy="646331"/>
          </a:xfrm>
          <a:prstGeom prst="rect">
            <a:avLst/>
          </a:prstGeom>
          <a:noFill/>
        </p:spPr>
        <p:txBody>
          <a:bodyPr wrap="square">
            <a:spAutoFit/>
          </a:bodyPr>
          <a:lstStyle/>
          <a:p>
            <a:pPr marL="0" indent="0" algn="ctr">
              <a:buNone/>
            </a:pPr>
            <a:r>
              <a:rPr lang="en-US" b="1" i="1" dirty="0"/>
              <a:t>The overall number of administrative meetings for members at the secondary level has been reduced by two  from 18 to 16. </a:t>
            </a:r>
            <a:endParaRPr lang="en-US" sz="900" b="1" i="1" dirty="0"/>
          </a:p>
        </p:txBody>
      </p:sp>
    </p:spTree>
    <p:extLst>
      <p:ext uri="{BB962C8B-B14F-4D97-AF65-F5344CB8AC3E}">
        <p14:creationId xmlns:p14="http://schemas.microsoft.com/office/powerpoint/2010/main" val="24664045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8952" y="-12700"/>
            <a:ext cx="7543800" cy="406400"/>
          </a:xfrm>
        </p:spPr>
        <p:txBody>
          <a:bodyPr>
            <a:normAutofit/>
          </a:bodyPr>
          <a:lstStyle/>
          <a:p>
            <a:r>
              <a:rPr lang="en-US" sz="1600">
                <a:solidFill>
                  <a:schemeClr val="bg1"/>
                </a:solidFill>
                <a:latin typeface="Helvetica"/>
                <a:cs typeface="Helvetica"/>
              </a:rPr>
              <a:t>The following changes provide New Bedford Educators with:</a:t>
            </a:r>
          </a:p>
        </p:txBody>
      </p:sp>
      <p:sp>
        <p:nvSpPr>
          <p:cNvPr id="5" name="Text Placeholder 4"/>
          <p:cNvSpPr>
            <a:spLocks noGrp="1"/>
          </p:cNvSpPr>
          <p:nvPr>
            <p:ph type="body" idx="1"/>
          </p:nvPr>
        </p:nvSpPr>
        <p:spPr>
          <a:xfrm>
            <a:off x="1927352" y="927100"/>
            <a:ext cx="1349248" cy="360362"/>
          </a:xfrm>
        </p:spPr>
        <p:txBody>
          <a:bodyPr/>
          <a:lstStyle/>
          <a:p>
            <a:r>
              <a:rPr lang="en-US" sz="1600" u="sng"/>
              <a:t>Old Language</a:t>
            </a:r>
          </a:p>
        </p:txBody>
      </p:sp>
      <p:sp>
        <p:nvSpPr>
          <p:cNvPr id="6" name="Content Placeholder 5"/>
          <p:cNvSpPr>
            <a:spLocks noGrp="1"/>
          </p:cNvSpPr>
          <p:nvPr>
            <p:ph sz="half" idx="2"/>
          </p:nvPr>
        </p:nvSpPr>
        <p:spPr>
          <a:xfrm>
            <a:off x="533400" y="1287462"/>
            <a:ext cx="3883152" cy="4872038"/>
          </a:xfrm>
        </p:spPr>
        <p:txBody>
          <a:bodyPr>
            <a:normAutofit/>
          </a:bodyPr>
          <a:lstStyle/>
          <a:p>
            <a:pPr marL="0" indent="0">
              <a:buNone/>
            </a:pPr>
            <a:r>
              <a:rPr lang="en-US" sz="1400" dirty="0"/>
              <a:t>Section B 4: Parent Teacher Conferences</a:t>
            </a:r>
          </a:p>
          <a:p>
            <a:pPr marL="0" indent="0">
              <a:buNone/>
            </a:pPr>
            <a:endParaRPr lang="en-US" sz="1200" dirty="0"/>
          </a:p>
          <a:p>
            <a:pPr marL="0" indent="0">
              <a:buNone/>
            </a:pPr>
            <a:r>
              <a:rPr lang="en-US" sz="1600" dirty="0"/>
              <a:t>"To facilitate additional opportunities to meet with parents, effective starting with the 2019 2020 work year, the District may schedule one (1) parent teacher conference day. The Parent-Teacher conference day will start immediately following the teacher's lunch break and end at 6:00 P.M. on an early dismissal day for students. </a:t>
            </a:r>
          </a:p>
        </p:txBody>
      </p:sp>
      <p:sp>
        <p:nvSpPr>
          <p:cNvPr id="7" name="Text Placeholder 6"/>
          <p:cNvSpPr>
            <a:spLocks noGrp="1"/>
          </p:cNvSpPr>
          <p:nvPr>
            <p:ph type="body" sz="quarter" idx="3"/>
          </p:nvPr>
        </p:nvSpPr>
        <p:spPr>
          <a:xfrm>
            <a:off x="5826252" y="977900"/>
            <a:ext cx="1425448" cy="309562"/>
          </a:xfrm>
        </p:spPr>
        <p:txBody>
          <a:bodyPr/>
          <a:lstStyle/>
          <a:p>
            <a:pPr algn="ctr"/>
            <a:r>
              <a:rPr lang="en-US" sz="1600" u="sng"/>
              <a:t>New Language</a:t>
            </a:r>
          </a:p>
        </p:txBody>
      </p:sp>
      <p:sp>
        <p:nvSpPr>
          <p:cNvPr id="8" name="Content Placeholder 7"/>
          <p:cNvSpPr>
            <a:spLocks noGrp="1"/>
          </p:cNvSpPr>
          <p:nvPr>
            <p:ph sz="quarter" idx="4"/>
          </p:nvPr>
        </p:nvSpPr>
        <p:spPr>
          <a:xfrm>
            <a:off x="4416552" y="1262062"/>
            <a:ext cx="4473448" cy="5151438"/>
          </a:xfrm>
        </p:spPr>
        <p:txBody>
          <a:bodyPr>
            <a:normAutofit/>
          </a:bodyPr>
          <a:lstStyle/>
          <a:p>
            <a:pPr marL="0" indent="0">
              <a:buNone/>
            </a:pPr>
            <a:r>
              <a:rPr lang="en-US" sz="1400" dirty="0"/>
              <a:t>Section B 4: Parent Teacher Conferences</a:t>
            </a:r>
          </a:p>
          <a:p>
            <a:pPr marL="0" indent="0">
              <a:buNone/>
            </a:pPr>
            <a:endParaRPr lang="en-US" sz="1200" dirty="0"/>
          </a:p>
          <a:p>
            <a:pPr marL="0" indent="0">
              <a:buNone/>
            </a:pPr>
            <a:r>
              <a:rPr lang="en-US" sz="1600" dirty="0"/>
              <a:t>"To facilitate additional opportunities to meet with parents, effective starting with the 2019 2020 work year, the District may schedule one (1) parent teacher conference day. The Parent-Teacher conference day will start immediately following the teacher's lunch break and end at 6:00 P.M. on an early dismissal day for students. </a:t>
            </a:r>
            <a:r>
              <a:rPr lang="en-US" sz="1600" b="1" i="1" dirty="0"/>
              <a:t>In lieu of attendance at the parent teacher conference day art teachers shall attend the evening art show and music teachers shall attend at least one evening music event at a school for which they are assigned (art and music teachers without evening shows/events shall continue to attend the parent teacher conference day).</a:t>
            </a:r>
          </a:p>
        </p:txBody>
      </p:sp>
      <p:sp>
        <p:nvSpPr>
          <p:cNvPr id="2" name="TextBox 1"/>
          <p:cNvSpPr txBox="1"/>
          <p:nvPr/>
        </p:nvSpPr>
        <p:spPr>
          <a:xfrm>
            <a:off x="730259" y="5395180"/>
            <a:ext cx="7683482" cy="584775"/>
          </a:xfrm>
          <a:prstGeom prst="rect">
            <a:avLst/>
          </a:prstGeom>
          <a:noFill/>
        </p:spPr>
        <p:txBody>
          <a:bodyPr wrap="square" rtlCol="0">
            <a:spAutoFit/>
          </a:bodyPr>
          <a:lstStyle/>
          <a:p>
            <a:pPr algn="ctr"/>
            <a:r>
              <a:rPr lang="en-US" sz="1200" b="1" i="1" dirty="0">
                <a:solidFill>
                  <a:srgbClr val="000000"/>
                </a:solidFill>
              </a:rPr>
              <a:t>1. </a:t>
            </a:r>
            <a:r>
              <a:rPr lang="en-US" sz="1600" b="1" i="1" dirty="0">
                <a:solidFill>
                  <a:srgbClr val="000000"/>
                </a:solidFill>
              </a:rPr>
              <a:t>Art teachers may forego the PTC in lieu of going to the art show; Music teachers may forego the PTC in lieu of an evening concert. </a:t>
            </a:r>
          </a:p>
        </p:txBody>
      </p:sp>
      <p:sp>
        <p:nvSpPr>
          <p:cNvPr id="13" name="Slide Number Placeholder 12"/>
          <p:cNvSpPr>
            <a:spLocks noGrp="1"/>
          </p:cNvSpPr>
          <p:nvPr>
            <p:ph type="sldNum" sz="quarter" idx="12"/>
          </p:nvPr>
        </p:nvSpPr>
        <p:spPr/>
        <p:txBody>
          <a:bodyPr/>
          <a:lstStyle/>
          <a:p>
            <a:fld id="{BFEBEB0A-9E3D-4B14-9782-E2AE3DA60D96}" type="slidenum">
              <a:rPr lang="en-US" smtClean="0"/>
              <a:pPr/>
              <a:t>26</a:t>
            </a:fld>
            <a:endParaRPr lang="en-US"/>
          </a:p>
        </p:txBody>
      </p:sp>
      <p:sp>
        <p:nvSpPr>
          <p:cNvPr id="9" name="TextBox 8">
            <a:extLst>
              <a:ext uri="{FF2B5EF4-FFF2-40B4-BE49-F238E27FC236}">
                <a16:creationId xmlns:a16="http://schemas.microsoft.com/office/drawing/2014/main" id="{2E1C5D60-0ABD-D8D8-C599-E7198BAE5C01}"/>
              </a:ext>
            </a:extLst>
          </p:cNvPr>
          <p:cNvSpPr txBox="1"/>
          <p:nvPr/>
        </p:nvSpPr>
        <p:spPr>
          <a:xfrm>
            <a:off x="533400" y="377735"/>
            <a:ext cx="7769352" cy="584775"/>
          </a:xfrm>
          <a:prstGeom prst="rect">
            <a:avLst/>
          </a:prstGeom>
          <a:noFill/>
        </p:spPr>
        <p:txBody>
          <a:bodyPr wrap="square">
            <a:spAutoFit/>
          </a:bodyPr>
          <a:lstStyle/>
          <a:p>
            <a:pPr algn="ctr"/>
            <a:r>
              <a:rPr lang="en-US" sz="1600" dirty="0"/>
              <a:t>21. Article 12 - Hours and Workload of Professional Employees (p. 16) Amend the following sentence in Article 12 Section B.4 (p. 16) as follows: </a:t>
            </a:r>
          </a:p>
        </p:txBody>
      </p:sp>
    </p:spTree>
    <p:extLst>
      <p:ext uri="{BB962C8B-B14F-4D97-AF65-F5344CB8AC3E}">
        <p14:creationId xmlns:p14="http://schemas.microsoft.com/office/powerpoint/2010/main" val="17633609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FEBEB0A-9E3D-4B14-9782-E2AE3DA60D96}" type="slidenum">
              <a:rPr lang="en-US" smtClean="0"/>
              <a:pPr/>
              <a:t>27</a:t>
            </a:fld>
            <a:endParaRPr lang="en-US"/>
          </a:p>
        </p:txBody>
      </p:sp>
      <p:sp>
        <p:nvSpPr>
          <p:cNvPr id="5" name="TextBox 4"/>
          <p:cNvSpPr txBox="1"/>
          <p:nvPr/>
        </p:nvSpPr>
        <p:spPr>
          <a:xfrm>
            <a:off x="795650" y="-23724"/>
            <a:ext cx="7479475" cy="13686439"/>
          </a:xfrm>
          <a:prstGeom prst="rect">
            <a:avLst/>
          </a:prstGeom>
          <a:noFill/>
        </p:spPr>
        <p:txBody>
          <a:bodyPr wrap="square" rtlCol="0">
            <a:spAutoFit/>
          </a:bodyPr>
          <a:lstStyle/>
          <a:p>
            <a:pPr algn="ctr"/>
            <a:r>
              <a:rPr lang="en-US" sz="2400" dirty="0">
                <a:solidFill>
                  <a:schemeClr val="bg1"/>
                </a:solidFill>
              </a:rPr>
              <a:t>Contract Highlights</a:t>
            </a:r>
            <a:r>
              <a:rPr lang="en-US" dirty="0">
                <a:solidFill>
                  <a:schemeClr val="bg1"/>
                </a:solidFill>
              </a:rPr>
              <a:t> </a:t>
            </a:r>
          </a:p>
          <a:p>
            <a:endParaRPr lang="en-US" b="1" dirty="0"/>
          </a:p>
          <a:p>
            <a:r>
              <a:rPr lang="en-US" sz="1600" b="1" dirty="0"/>
              <a:t>Summary- This contract will provide New Bedford Educators with the following:</a:t>
            </a:r>
          </a:p>
          <a:p>
            <a:endParaRPr lang="en-US" sz="1350" b="1" dirty="0"/>
          </a:p>
          <a:p>
            <a:pPr marL="342900" marR="0" lvl="0" indent="-342900">
              <a:lnSpc>
                <a:spcPct val="107000"/>
              </a:lnSpc>
              <a:spcBef>
                <a:spcPts val="0"/>
              </a:spcBef>
              <a:spcAft>
                <a:spcPts val="800"/>
              </a:spcAft>
              <a:buFont typeface="+mj-lt"/>
              <a:buAutoNum type="arabicPeriod"/>
              <a:tabLst>
                <a:tab pos="457200" algn="l"/>
              </a:tabLs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Salary increases </a:t>
            </a:r>
            <a:r>
              <a:rPr lang="en-US" sz="1100" b="1" dirty="0">
                <a:effectLst/>
                <a:latin typeface="Calibri" panose="020F0502020204030204" pitchFamily="34" charset="0"/>
                <a:ea typeface="Calibri" panose="020F0502020204030204" pitchFamily="34" charset="0"/>
                <a:cs typeface="Times New Roman" panose="02020603050405020304" pitchFamily="18" charset="0"/>
              </a:rPr>
              <a:t>for each year during the contract.</a:t>
            </a:r>
          </a:p>
          <a:p>
            <a:pPr marL="342900" marR="0" lvl="0" indent="-342900">
              <a:lnSpc>
                <a:spcPct val="107000"/>
              </a:lnSpc>
              <a:spcBef>
                <a:spcPts val="0"/>
              </a:spcBef>
              <a:spcAft>
                <a:spcPts val="800"/>
              </a:spcAft>
              <a:buFont typeface="+mj-lt"/>
              <a:buAutoNum type="arabicPeriod"/>
              <a:tabLst>
                <a:tab pos="457200" algn="l"/>
              </a:tabLs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Increase in longevity payment </a:t>
            </a:r>
            <a:r>
              <a:rPr lang="en-US" sz="1100" b="1" dirty="0">
                <a:effectLst/>
                <a:latin typeface="Calibri" panose="020F0502020204030204" pitchFamily="34" charset="0"/>
                <a:ea typeface="Calibri" panose="020F0502020204030204" pitchFamily="34" charset="0"/>
                <a:cs typeface="Times New Roman" panose="02020603050405020304" pitchFamily="18" charset="0"/>
              </a:rPr>
              <a:t>in each category</a:t>
            </a:r>
          </a:p>
          <a:p>
            <a:pPr marL="342900" marR="0" lvl="0" indent="-342900">
              <a:lnSpc>
                <a:spcPct val="107000"/>
              </a:lnSpc>
              <a:spcBef>
                <a:spcPts val="0"/>
              </a:spcBef>
              <a:spcAft>
                <a:spcPts val="800"/>
              </a:spcAft>
              <a:buFont typeface="+mj-lt"/>
              <a:buAutoNum type="arabicPeriod"/>
              <a:tabLst>
                <a:tab pos="457200" algn="l"/>
              </a:tabLs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Increase in hourly rate pay</a:t>
            </a:r>
            <a:r>
              <a:rPr lang="en-US" sz="1100" b="1" dirty="0">
                <a:effectLst/>
                <a:latin typeface="Calibri" panose="020F0502020204030204" pitchFamily="34" charset="0"/>
                <a:ea typeface="Calibri" panose="020F0502020204030204" pitchFamily="34" charset="0"/>
                <a:cs typeface="Times New Roman" panose="02020603050405020304" pitchFamily="18" charset="0"/>
              </a:rPr>
              <a:t>.</a:t>
            </a:r>
          </a:p>
          <a:p>
            <a:pPr marL="342900" indent="-342900">
              <a:lnSpc>
                <a:spcPct val="107000"/>
              </a:lnSpc>
              <a:spcAft>
                <a:spcPts val="800"/>
              </a:spcAft>
              <a:buFont typeface="+mj-lt"/>
              <a:buAutoNum type="arabicPeriod"/>
              <a:tabLst>
                <a:tab pos="457200" algn="l"/>
              </a:tabLst>
            </a:pPr>
            <a:r>
              <a:rPr lang="en-US" sz="1100" b="1" u="sng" dirty="0">
                <a:latin typeface="Calibri" panose="020F0502020204030204" pitchFamily="34" charset="0"/>
                <a:ea typeface="Calibri" panose="020F0502020204030204" pitchFamily="34" charset="0"/>
                <a:cs typeface="Times New Roman" panose="02020603050405020304" pitchFamily="18" charset="0"/>
              </a:rPr>
              <a:t>Better pay for members who have licenses for other areas of instruction. </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Paid parental leave</a:t>
            </a:r>
          </a:p>
          <a:p>
            <a:pPr marL="342900" marR="0" lvl="0" indent="-342900">
              <a:lnSpc>
                <a:spcPct val="107000"/>
              </a:lnSpc>
              <a:spcBef>
                <a:spcPts val="0"/>
              </a:spcBef>
              <a:spcAft>
                <a:spcPts val="800"/>
              </a:spcAft>
              <a:buFont typeface="+mj-lt"/>
              <a:buAutoNum type="arabicPeriod"/>
              <a:tabLst>
                <a:tab pos="457200" algn="l"/>
              </a:tabLst>
            </a:pPr>
            <a:r>
              <a:rPr lang="en-US" sz="1100" b="1" u="sng" dirty="0">
                <a:latin typeface="Calibri" panose="020F0502020204030204" pitchFamily="34" charset="0"/>
                <a:ea typeface="Calibri" panose="020F0502020204030204" pitchFamily="34" charset="0"/>
                <a:cs typeface="Times New Roman" panose="02020603050405020304" pitchFamily="18" charset="0"/>
              </a:rPr>
              <a:t>Attendance incentive program.</a:t>
            </a:r>
            <a:endParaRPr lang="en-US" sz="1100" b="1" u="sng"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100" b="1" u="sng" dirty="0">
                <a:latin typeface="Calibri" panose="020F0502020204030204" pitchFamily="34" charset="0"/>
                <a:ea typeface="Calibri" panose="020F0502020204030204" pitchFamily="34" charset="0"/>
                <a:cs typeface="Times New Roman" panose="02020603050405020304" pitchFamily="18" charset="0"/>
              </a:rPr>
              <a:t>Three days off during the week of Thanksgiving</a:t>
            </a:r>
          </a:p>
          <a:p>
            <a:pPr marL="342900" marR="0" lvl="0" indent="-342900">
              <a:lnSpc>
                <a:spcPct val="107000"/>
              </a:lnSpc>
              <a:spcBef>
                <a:spcPts val="0"/>
              </a:spcBef>
              <a:spcAft>
                <a:spcPts val="800"/>
              </a:spcAft>
              <a:buFont typeface="+mj-lt"/>
              <a:buAutoNum type="arabicPeriod"/>
              <a:tabLst>
                <a:tab pos="457200" algn="l"/>
              </a:tabLs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A half day on the last day of school.</a:t>
            </a:r>
          </a:p>
          <a:p>
            <a:pPr marL="342900" marR="0" lvl="0" indent="-342900">
              <a:lnSpc>
                <a:spcPct val="107000"/>
              </a:lnSpc>
              <a:spcBef>
                <a:spcPts val="0"/>
              </a:spcBef>
              <a:spcAft>
                <a:spcPts val="800"/>
              </a:spcAft>
              <a:buFont typeface="+mj-lt"/>
              <a:buAutoNum type="arabicPeriod"/>
              <a:tabLst>
                <a:tab pos="457200" algn="l"/>
              </a:tabLst>
            </a:pPr>
            <a:r>
              <a:rPr lang="en-US" sz="1100" b="1" u="sng" dirty="0">
                <a:latin typeface="Calibri" panose="020F0502020204030204" pitchFamily="34" charset="0"/>
                <a:ea typeface="Calibri" panose="020F0502020204030204" pitchFamily="34" charset="0"/>
                <a:cs typeface="Times New Roman" panose="02020603050405020304" pitchFamily="18" charset="0"/>
              </a:rPr>
              <a:t>Increased access to the Elementary Grid time for members who did not previously have it. </a:t>
            </a:r>
          </a:p>
          <a:p>
            <a:pPr marL="342900" indent="-342900">
              <a:lnSpc>
                <a:spcPct val="107000"/>
              </a:lnSpc>
              <a:spcAft>
                <a:spcPts val="800"/>
              </a:spcAft>
              <a:buFont typeface="+mj-lt"/>
              <a:buAutoNum type="arabicPeriod"/>
              <a:tabLst>
                <a:tab pos="457200" algn="l"/>
              </a:tabLst>
            </a:pPr>
            <a:r>
              <a:rPr lang="en-US" sz="1100" b="1" u="sng" dirty="0">
                <a:latin typeface="Calibri" panose="020F0502020204030204" pitchFamily="34" charset="0"/>
                <a:ea typeface="Calibri" panose="020F0502020204030204" pitchFamily="34" charset="0"/>
                <a:cs typeface="Times New Roman" panose="02020603050405020304" pitchFamily="18" charset="0"/>
              </a:rPr>
              <a:t>Establishment of a joint committee for guidance, SACs, and related service providers.</a:t>
            </a:r>
            <a:endParaRPr lang="en-US" sz="1100" b="1" u="sng"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100" b="1" u="sng" dirty="0">
                <a:latin typeface="Calibri" panose="020F0502020204030204" pitchFamily="34" charset="0"/>
                <a:ea typeface="Calibri" panose="020F0502020204030204" pitchFamily="34" charset="0"/>
                <a:cs typeface="Times New Roman" panose="02020603050405020304" pitchFamily="18" charset="0"/>
              </a:rPr>
              <a:t>Modernized language for nurses’ clothing.</a:t>
            </a:r>
          </a:p>
          <a:p>
            <a:pPr marL="342900" indent="-342900">
              <a:lnSpc>
                <a:spcPct val="107000"/>
              </a:lnSpc>
              <a:spcAft>
                <a:spcPts val="800"/>
              </a:spcAft>
              <a:buFont typeface="+mj-lt"/>
              <a:buAutoNum type="arabicPeriod"/>
              <a:tabLst>
                <a:tab pos="457200" algn="l"/>
              </a:tabLst>
            </a:pPr>
            <a:r>
              <a:rPr lang="en-US" sz="1100" b="1" u="sng" dirty="0">
                <a:latin typeface="Calibri" panose="020F0502020204030204" pitchFamily="34" charset="0"/>
                <a:ea typeface="Calibri" panose="020F0502020204030204" pitchFamily="34" charset="0"/>
                <a:cs typeface="Times New Roman" panose="02020603050405020304" pitchFamily="18" charset="0"/>
              </a:rPr>
              <a:t>Expansion of Family Sick leave benefits.</a:t>
            </a:r>
            <a:endParaRPr lang="en-US" sz="1100" b="1" u="sng"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Flexibility for the schedule </a:t>
            </a:r>
            <a:r>
              <a:rPr lang="en-US" sz="1100" b="1" dirty="0">
                <a:effectLst/>
                <a:latin typeface="Calibri" panose="020F0502020204030204" pitchFamily="34" charset="0"/>
                <a:ea typeface="Calibri" panose="020F0502020204030204" pitchFamily="34" charset="0"/>
                <a:cs typeface="Times New Roman" panose="02020603050405020304" pitchFamily="18" charset="0"/>
              </a:rPr>
              <a:t>for alternative schools.</a:t>
            </a:r>
          </a:p>
          <a:p>
            <a:pPr marL="342900" marR="0" lvl="0" indent="-342900">
              <a:lnSpc>
                <a:spcPct val="107000"/>
              </a:lnSpc>
              <a:spcBef>
                <a:spcPts val="0"/>
              </a:spcBef>
              <a:spcAft>
                <a:spcPts val="800"/>
              </a:spcAft>
              <a:buFont typeface="+mj-lt"/>
              <a:buAutoNum type="arabicPeriod"/>
              <a:tabLst>
                <a:tab pos="457200" algn="l"/>
              </a:tabLs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Alternatives to </a:t>
            </a: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parent outreach meetings for Art and Music teachers</a:t>
            </a:r>
          </a:p>
          <a:p>
            <a:pPr marL="342900" marR="0" lvl="0" indent="-342900">
              <a:lnSpc>
                <a:spcPct val="107000"/>
              </a:lnSpc>
              <a:spcBef>
                <a:spcPts val="0"/>
              </a:spcBef>
              <a:spcAft>
                <a:spcPts val="800"/>
              </a:spcAft>
              <a:buFont typeface="+mj-lt"/>
              <a:buAutoNum type="arabicPeriod"/>
              <a:tabLst>
                <a:tab pos="457200" algn="l"/>
              </a:tabLs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Fewer administrative meetings for secondary members.</a:t>
            </a:r>
          </a:p>
          <a:p>
            <a:pPr marL="342900" marR="0" lvl="0" indent="-342900">
              <a:lnSpc>
                <a:spcPct val="107000"/>
              </a:lnSpc>
              <a:spcBef>
                <a:spcPts val="0"/>
              </a:spcBef>
              <a:spcAft>
                <a:spcPts val="800"/>
              </a:spcAft>
              <a:buFont typeface="+mj-lt"/>
              <a:buAutoNum type="arabicPeriod"/>
              <a:tabLst>
                <a:tab pos="457200" algn="l"/>
              </a:tabLst>
            </a:pPr>
            <a:r>
              <a:rPr lang="en-US" sz="1100" b="1" u="sng" dirty="0">
                <a:latin typeface="Calibri" panose="020F0502020204030204" pitchFamily="34" charset="0"/>
                <a:ea typeface="Calibri" panose="020F0502020204030204" pitchFamily="34" charset="0"/>
                <a:cs typeface="Times New Roman" panose="02020603050405020304" pitchFamily="18" charset="0"/>
              </a:rPr>
              <a:t>Middle School MOAs eliminated</a:t>
            </a:r>
            <a:endParaRPr lang="en-US" sz="1100" b="1" u="sng"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Better options for retirement benefits.</a:t>
            </a:r>
          </a:p>
          <a:p>
            <a:endParaRPr lang="en-US" sz="1200" dirty="0">
              <a:solidFill>
                <a:srgbClr val="000000"/>
              </a:solidFill>
            </a:endParaRPr>
          </a:p>
          <a:p>
            <a:pPr marL="342900" indent="-342900">
              <a:buAutoNum type="arabicPeriod"/>
            </a:pPr>
            <a:endParaRPr lang="en-US" sz="1200" dirty="0">
              <a:solidFill>
                <a:srgbClr val="000000"/>
              </a:solidFill>
            </a:endParaRPr>
          </a:p>
          <a:p>
            <a:pPr marL="342900" indent="-342900">
              <a:buAutoNum type="arabicPeriod"/>
            </a:pPr>
            <a:endParaRPr lang="en-US" sz="1200" dirty="0"/>
          </a:p>
          <a:p>
            <a:pPr marL="342900" indent="-342900">
              <a:buAutoNum type="arabicPeriod"/>
            </a:pPr>
            <a:endParaRPr lang="en-US" sz="1200" dirty="0">
              <a:solidFill>
                <a:srgbClr val="00B0F0"/>
              </a:solidFill>
            </a:endParaRPr>
          </a:p>
          <a:p>
            <a:pPr marL="342900" indent="-342900">
              <a:buAutoNum type="arabicPeriod"/>
            </a:pPr>
            <a:endParaRPr lang="en-US" dirty="0">
              <a:solidFill>
                <a:srgbClr val="00B0F0"/>
              </a:solidFill>
            </a:endParaRPr>
          </a:p>
          <a:p>
            <a:pPr marL="342900" indent="-342900">
              <a:buAutoNum type="arabicPeriod"/>
            </a:pPr>
            <a:endParaRPr lang="en-US" dirty="0"/>
          </a:p>
          <a:p>
            <a:pPr marL="228600" indent="-228600">
              <a:buAutoNum type="arabicPeriod"/>
            </a:pPr>
            <a:endParaRPr lang="en-US" dirty="0"/>
          </a:p>
          <a:p>
            <a:pPr marL="228600" indent="-228600">
              <a:buAutoNum type="arabicPeriod"/>
            </a:pPr>
            <a:endParaRPr lang="en-US" dirty="0"/>
          </a:p>
          <a:p>
            <a:pPr marL="342900" indent="-342900">
              <a:buFontTx/>
              <a:buAutoNum type="arabicPeriod"/>
            </a:pPr>
            <a:endParaRPr lang="en-US" dirty="0"/>
          </a:p>
          <a:p>
            <a:pPr marL="342900" indent="-342900">
              <a:buFontTx/>
              <a:buAutoNum type="arabicPeriod"/>
            </a:pPr>
            <a:endParaRPr lang="en-US" dirty="0">
              <a:solidFill>
                <a:srgbClr val="000000"/>
              </a:solidFill>
            </a:endParaRPr>
          </a:p>
          <a:p>
            <a:pPr marL="342900" indent="-342900">
              <a:buAutoNum type="arabicPeriod"/>
            </a:pPr>
            <a:endParaRPr lang="en-US" dirty="0"/>
          </a:p>
          <a:p>
            <a:pPr marL="342900" indent="-342900">
              <a:buFontTx/>
              <a:buAutoNum type="arabicPeriod"/>
            </a:pPr>
            <a:endParaRPr lang="en-US" dirty="0">
              <a:solidFill>
                <a:srgbClr val="000000"/>
              </a:solidFill>
            </a:endParaRPr>
          </a:p>
          <a:p>
            <a:pPr marL="342900" indent="-342900">
              <a:buAutoNum type="arabicPeriod"/>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213945" y="1079382"/>
            <a:ext cx="6921061" cy="2400657"/>
          </a:xfrm>
          <a:prstGeom prst="rect">
            <a:avLst/>
          </a:prstGeom>
          <a:noFill/>
        </p:spPr>
        <p:txBody>
          <a:bodyPr wrap="square" rtlCol="0">
            <a:spAutoFit/>
          </a:bodyPr>
          <a:lstStyle/>
          <a:p>
            <a:r>
              <a:rPr lang="en-US" b="1" dirty="0"/>
              <a:t>This MOA is subject to the Union ratifying and the Committee approving the Memorandum of Agreement between the Parties covering the period from </a:t>
            </a:r>
            <a:r>
              <a:rPr lang="en-US" b="1" u="sng" dirty="0"/>
              <a:t>July 1, 2025 through June 30, 2028.    </a:t>
            </a:r>
          </a:p>
          <a:p>
            <a:endParaRPr lang="en-US" u="sng" dirty="0"/>
          </a:p>
          <a:p>
            <a:pPr algn="ctr"/>
            <a:r>
              <a:rPr lang="en-US" b="1" u="sng" dirty="0"/>
              <a:t>This MOA is also subject to ratification by the Union membership </a:t>
            </a:r>
            <a:r>
              <a:rPr lang="en-US" b="1" dirty="0"/>
              <a:t>and approval by the Committee</a:t>
            </a:r>
            <a:r>
              <a:rPr lang="en-US" dirty="0"/>
              <a:t>.  </a:t>
            </a:r>
          </a:p>
          <a:p>
            <a:endParaRPr lang="en-US" sz="1400" dirty="0"/>
          </a:p>
          <a:p>
            <a:endParaRPr lang="en-US" sz="1400" dirty="0"/>
          </a:p>
          <a:p>
            <a:endParaRPr lang="en-US" sz="1400" dirty="0"/>
          </a:p>
        </p:txBody>
      </p:sp>
      <p:sp>
        <p:nvSpPr>
          <p:cNvPr id="8" name="Slide Number Placeholder 7"/>
          <p:cNvSpPr>
            <a:spLocks noGrp="1"/>
          </p:cNvSpPr>
          <p:nvPr>
            <p:ph type="sldNum" sz="quarter" idx="12"/>
          </p:nvPr>
        </p:nvSpPr>
        <p:spPr/>
        <p:txBody>
          <a:bodyPr/>
          <a:lstStyle/>
          <a:p>
            <a:fld id="{BFEBEB0A-9E3D-4B14-9782-E2AE3DA60D96}" type="slidenum">
              <a:rPr lang="en-US" smtClean="0"/>
              <a:pPr/>
              <a:t>28</a:t>
            </a:fld>
            <a:endParaRPr lang="en-US"/>
          </a:p>
        </p:txBody>
      </p:sp>
    </p:spTree>
    <p:extLst>
      <p:ext uri="{BB962C8B-B14F-4D97-AF65-F5344CB8AC3E}">
        <p14:creationId xmlns:p14="http://schemas.microsoft.com/office/powerpoint/2010/main" val="72949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F388AF0-7B9B-731D-6483-D5C0B9864820}"/>
              </a:ext>
            </a:extLst>
          </p:cNvPr>
          <p:cNvSpPr>
            <a:spLocks noGrp="1"/>
          </p:cNvSpPr>
          <p:nvPr>
            <p:ph type="sldNum" sz="quarter" idx="12"/>
          </p:nvPr>
        </p:nvSpPr>
        <p:spPr/>
        <p:txBody>
          <a:bodyPr/>
          <a:lstStyle/>
          <a:p>
            <a:fld id="{BFEBEB0A-9E3D-4B14-9782-E2AE3DA60D96}" type="slidenum">
              <a:rPr lang="en-US" smtClean="0"/>
              <a:pPr/>
              <a:t>3</a:t>
            </a:fld>
            <a:endParaRPr lang="en-US"/>
          </a:p>
        </p:txBody>
      </p:sp>
      <p:sp>
        <p:nvSpPr>
          <p:cNvPr id="4" name="TextBox 3">
            <a:extLst>
              <a:ext uri="{FF2B5EF4-FFF2-40B4-BE49-F238E27FC236}">
                <a16:creationId xmlns:a16="http://schemas.microsoft.com/office/drawing/2014/main" id="{CB07BCDB-CDEF-3145-A494-AA51BB3CC09E}"/>
              </a:ext>
            </a:extLst>
          </p:cNvPr>
          <p:cNvSpPr txBox="1"/>
          <p:nvPr/>
        </p:nvSpPr>
        <p:spPr>
          <a:xfrm>
            <a:off x="4180114" y="56014"/>
            <a:ext cx="4201886" cy="5909310"/>
          </a:xfrm>
          <a:prstGeom prst="rect">
            <a:avLst/>
          </a:prstGeom>
          <a:noFill/>
        </p:spPr>
        <p:txBody>
          <a:bodyPr wrap="square">
            <a:spAutoFit/>
          </a:bodyPr>
          <a:lstStyle/>
          <a:p>
            <a:endParaRPr lang="en-US" dirty="0"/>
          </a:p>
          <a:p>
            <a:pPr algn="ctr"/>
            <a:r>
              <a:rPr lang="en-US" b="1" u="sng" dirty="0"/>
              <a:t>New Language</a:t>
            </a:r>
          </a:p>
          <a:p>
            <a:r>
              <a:rPr lang="en-US" b="1" dirty="0"/>
              <a:t>3. Article 23 </a:t>
            </a:r>
            <a:r>
              <a:rPr lang="en-US" dirty="0"/>
              <a:t>-- Non-Certified Professional Employees Amend Section A as follows: Professional employees, except nurses and teachers of vocational subjects, who have received college degrees but are not certified, but who are appointed by the Superintendent to regular assignments (hereinafter referred to as "Non-Certified Professional Employees Under Waiver") shall be paid at the first step on the regular salary schedule for a Bachelor's Degree </a:t>
            </a:r>
            <a:r>
              <a:rPr lang="en-US" b="1" u="sng" dirty="0"/>
              <a:t>unless the employee holds another active DESE license in which ease they may be placed at another appropriate step an/or lane as determined in the sole discretion of the Superintendent/designee. Existing staff with a DESE license shall not have their salary reduced should they assume a role that requires a waiver." </a:t>
            </a:r>
          </a:p>
        </p:txBody>
      </p:sp>
      <p:sp>
        <p:nvSpPr>
          <p:cNvPr id="6" name="TextBox 5">
            <a:extLst>
              <a:ext uri="{FF2B5EF4-FFF2-40B4-BE49-F238E27FC236}">
                <a16:creationId xmlns:a16="http://schemas.microsoft.com/office/drawing/2014/main" id="{E38ECE82-2261-5410-9587-98AB776731CD}"/>
              </a:ext>
            </a:extLst>
          </p:cNvPr>
          <p:cNvSpPr txBox="1"/>
          <p:nvPr/>
        </p:nvSpPr>
        <p:spPr>
          <a:xfrm>
            <a:off x="930728" y="5878656"/>
            <a:ext cx="7282543" cy="923330"/>
          </a:xfrm>
          <a:prstGeom prst="rect">
            <a:avLst/>
          </a:prstGeom>
          <a:noFill/>
        </p:spPr>
        <p:txBody>
          <a:bodyPr wrap="square">
            <a:spAutoFit/>
          </a:bodyPr>
          <a:lstStyle/>
          <a:p>
            <a:r>
              <a:rPr lang="en-US" b="1" i="1" dirty="0"/>
              <a:t>New hires with a DESE license in any area will be able to be placed higher that Bachelor’s step 2. Existing staff will not have a pay reduction if working outside of their field of licensure. </a:t>
            </a:r>
            <a:endParaRPr lang="en-US" i="1" dirty="0"/>
          </a:p>
        </p:txBody>
      </p:sp>
      <p:sp>
        <p:nvSpPr>
          <p:cNvPr id="8" name="TextBox 7">
            <a:extLst>
              <a:ext uri="{FF2B5EF4-FFF2-40B4-BE49-F238E27FC236}">
                <a16:creationId xmlns:a16="http://schemas.microsoft.com/office/drawing/2014/main" id="{A9C2F225-5B52-1770-9862-A40CBE318580}"/>
              </a:ext>
            </a:extLst>
          </p:cNvPr>
          <p:cNvSpPr txBox="1"/>
          <p:nvPr/>
        </p:nvSpPr>
        <p:spPr>
          <a:xfrm>
            <a:off x="598715" y="314129"/>
            <a:ext cx="3581399" cy="4247317"/>
          </a:xfrm>
          <a:prstGeom prst="rect">
            <a:avLst/>
          </a:prstGeom>
          <a:noFill/>
        </p:spPr>
        <p:txBody>
          <a:bodyPr wrap="square">
            <a:spAutoFit/>
          </a:bodyPr>
          <a:lstStyle/>
          <a:p>
            <a:pPr algn="ctr"/>
            <a:r>
              <a:rPr lang="en-US" b="1" u="sng" dirty="0"/>
              <a:t>Old Language</a:t>
            </a:r>
          </a:p>
          <a:p>
            <a:r>
              <a:rPr lang="en-US" b="1" dirty="0"/>
              <a:t>3. Article 23 </a:t>
            </a:r>
            <a:r>
              <a:rPr lang="en-US" dirty="0"/>
              <a:t>-- Non-Certified Professional Employees Amend Section A as follows: Professional employees, except nurses and teachers of vocational subjects, who have received college degrees but are not certified, but who are appointed by the Superintendent to regular assignments (hereinafter referred to as "Non-Certified Professional Employees Under Waiver") shall be paid at the first step on the regular salary schedule for a Bachelor's Degree </a:t>
            </a:r>
          </a:p>
        </p:txBody>
      </p:sp>
      <p:sp>
        <p:nvSpPr>
          <p:cNvPr id="10" name="TextBox 9">
            <a:extLst>
              <a:ext uri="{FF2B5EF4-FFF2-40B4-BE49-F238E27FC236}">
                <a16:creationId xmlns:a16="http://schemas.microsoft.com/office/drawing/2014/main" id="{617CA507-991F-BFD0-18E4-49E1734D4D9F}"/>
              </a:ext>
            </a:extLst>
          </p:cNvPr>
          <p:cNvSpPr txBox="1"/>
          <p:nvPr/>
        </p:nvSpPr>
        <p:spPr>
          <a:xfrm>
            <a:off x="762001" y="-9037"/>
            <a:ext cx="7451270" cy="369332"/>
          </a:xfrm>
          <a:prstGeom prst="rect">
            <a:avLst/>
          </a:prstGeom>
          <a:noFill/>
        </p:spPr>
        <p:txBody>
          <a:bodyPr wrap="square">
            <a:spAutoFit/>
          </a:bodyPr>
          <a:lstStyle/>
          <a:p>
            <a:pPr algn="ctr"/>
            <a:r>
              <a:rPr lang="en-US" b="1" dirty="0">
                <a:solidFill>
                  <a:schemeClr val="bg1"/>
                </a:solidFill>
              </a:rPr>
              <a:t>3. Article 23- Non-Certified Professional Employees</a:t>
            </a:r>
          </a:p>
        </p:txBody>
      </p:sp>
    </p:spTree>
    <p:extLst>
      <p:ext uri="{BB962C8B-B14F-4D97-AF65-F5344CB8AC3E}">
        <p14:creationId xmlns:p14="http://schemas.microsoft.com/office/powerpoint/2010/main" val="449743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2760971-A78C-FB9A-35D8-DF5F4E6DB461}"/>
              </a:ext>
            </a:extLst>
          </p:cNvPr>
          <p:cNvSpPr>
            <a:spLocks noGrp="1"/>
          </p:cNvSpPr>
          <p:nvPr>
            <p:ph type="sldNum" sz="quarter" idx="12"/>
          </p:nvPr>
        </p:nvSpPr>
        <p:spPr/>
        <p:txBody>
          <a:bodyPr/>
          <a:lstStyle/>
          <a:p>
            <a:fld id="{BFEBEB0A-9E3D-4B14-9782-E2AE3DA60D96}" type="slidenum">
              <a:rPr lang="en-US" smtClean="0"/>
              <a:pPr/>
              <a:t>4</a:t>
            </a:fld>
            <a:endParaRPr lang="en-US"/>
          </a:p>
        </p:txBody>
      </p:sp>
      <p:sp>
        <p:nvSpPr>
          <p:cNvPr id="4" name="TextBox 3">
            <a:extLst>
              <a:ext uri="{FF2B5EF4-FFF2-40B4-BE49-F238E27FC236}">
                <a16:creationId xmlns:a16="http://schemas.microsoft.com/office/drawing/2014/main" id="{90DB1349-BC7B-6143-42E0-3AB4B46197DF}"/>
              </a:ext>
            </a:extLst>
          </p:cNvPr>
          <p:cNvSpPr txBox="1"/>
          <p:nvPr/>
        </p:nvSpPr>
        <p:spPr>
          <a:xfrm>
            <a:off x="4572000" y="366155"/>
            <a:ext cx="4158343" cy="3970318"/>
          </a:xfrm>
          <a:prstGeom prst="rect">
            <a:avLst/>
          </a:prstGeom>
          <a:noFill/>
        </p:spPr>
        <p:txBody>
          <a:bodyPr wrap="square">
            <a:spAutoFit/>
          </a:bodyPr>
          <a:lstStyle/>
          <a:p>
            <a:r>
              <a:rPr lang="en-US" dirty="0"/>
              <a:t>A. Article 16 sec. A(4), (Sick Leave - Annual Sick Leave) Modify the Article as follows: Professional employees will be allowed to use </a:t>
            </a:r>
            <a:r>
              <a:rPr lang="en-US" b="1" dirty="0"/>
              <a:t>fifteen (15) </a:t>
            </a:r>
            <a:r>
              <a:rPr lang="en-US" dirty="0"/>
              <a:t>of their fifteen (15) days per year in cases of family illness of a spouse, child, or parent living in the household. The Superintendent or the Superintendent's designee, in the Superintendent's/designee's discretion, may permit an employee to use more than </a:t>
            </a:r>
            <a:r>
              <a:rPr lang="en-US" b="1" dirty="0"/>
              <a:t>fifteen (15) </a:t>
            </a:r>
            <a:r>
              <a:rPr lang="en-US" dirty="0"/>
              <a:t>family illness days in extraordinary circumstances. The decision of the Superintendent/designee is final and shall not be </a:t>
            </a:r>
            <a:r>
              <a:rPr lang="en-US" dirty="0" err="1"/>
              <a:t>grievable</a:t>
            </a:r>
            <a:r>
              <a:rPr lang="en-US" dirty="0"/>
              <a:t>. </a:t>
            </a:r>
          </a:p>
        </p:txBody>
      </p:sp>
      <p:sp>
        <p:nvSpPr>
          <p:cNvPr id="6" name="TextBox 5">
            <a:extLst>
              <a:ext uri="{FF2B5EF4-FFF2-40B4-BE49-F238E27FC236}">
                <a16:creationId xmlns:a16="http://schemas.microsoft.com/office/drawing/2014/main" id="{EEAB39FE-53E6-96C2-F1E8-4C44F3AFC5DD}"/>
              </a:ext>
            </a:extLst>
          </p:cNvPr>
          <p:cNvSpPr txBox="1"/>
          <p:nvPr/>
        </p:nvSpPr>
        <p:spPr>
          <a:xfrm>
            <a:off x="587829" y="366155"/>
            <a:ext cx="3984171" cy="3970318"/>
          </a:xfrm>
          <a:prstGeom prst="rect">
            <a:avLst/>
          </a:prstGeom>
          <a:noFill/>
        </p:spPr>
        <p:txBody>
          <a:bodyPr wrap="square">
            <a:spAutoFit/>
          </a:bodyPr>
          <a:lstStyle/>
          <a:p>
            <a:pPr marL="342900" indent="-342900">
              <a:buAutoNum type="alphaUcPeriod"/>
            </a:pPr>
            <a:r>
              <a:rPr lang="en-US" dirty="0"/>
              <a:t>Article 16 sec. A(4), (Sick Leave - Annual Sick Leave) </a:t>
            </a:r>
          </a:p>
          <a:p>
            <a:r>
              <a:rPr lang="en-US" dirty="0"/>
              <a:t>Professional employees will be allowed to use eight (8) of their fifteen (15) days per year in cases of family illness of a spouse, child, or parent living in the household. The Superintendent or the Superintendent's designee, in the Superintendent's/designee's discretion, may permit an employee to use more than eight (8) family illness days in extraordinary circumstances. The decision of the Superintendent/designee is final and shall not be </a:t>
            </a:r>
            <a:r>
              <a:rPr lang="en-US" dirty="0" err="1"/>
              <a:t>grievable</a:t>
            </a:r>
            <a:r>
              <a:rPr lang="en-US" dirty="0"/>
              <a:t>. </a:t>
            </a:r>
          </a:p>
        </p:txBody>
      </p:sp>
      <p:sp>
        <p:nvSpPr>
          <p:cNvPr id="8" name="TextBox 7">
            <a:extLst>
              <a:ext uri="{FF2B5EF4-FFF2-40B4-BE49-F238E27FC236}">
                <a16:creationId xmlns:a16="http://schemas.microsoft.com/office/drawing/2014/main" id="{4E368D5A-41F5-945D-8C0A-0C33145A6346}"/>
              </a:ext>
            </a:extLst>
          </p:cNvPr>
          <p:cNvSpPr txBox="1"/>
          <p:nvPr/>
        </p:nvSpPr>
        <p:spPr>
          <a:xfrm>
            <a:off x="2079171" y="4764238"/>
            <a:ext cx="4572000" cy="1200329"/>
          </a:xfrm>
          <a:prstGeom prst="rect">
            <a:avLst/>
          </a:prstGeom>
          <a:noFill/>
        </p:spPr>
        <p:txBody>
          <a:bodyPr wrap="square">
            <a:spAutoFit/>
          </a:bodyPr>
          <a:lstStyle/>
          <a:p>
            <a:pPr algn="ctr"/>
            <a:r>
              <a:rPr lang="en-US" b="1" i="1" dirty="0"/>
              <a:t>Members may now use all 15 annually earned sick days as for family illness, but may also request the use of more day, if necessary, and if available. </a:t>
            </a:r>
          </a:p>
        </p:txBody>
      </p:sp>
    </p:spTree>
    <p:extLst>
      <p:ext uri="{BB962C8B-B14F-4D97-AF65-F5344CB8AC3E}">
        <p14:creationId xmlns:p14="http://schemas.microsoft.com/office/powerpoint/2010/main" val="3523020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A00B7C2-2A36-6644-9230-AF4EF1532903}"/>
              </a:ext>
            </a:extLst>
          </p:cNvPr>
          <p:cNvSpPr>
            <a:spLocks noGrp="1"/>
          </p:cNvSpPr>
          <p:nvPr>
            <p:ph type="sldNum" sz="quarter" idx="12"/>
          </p:nvPr>
        </p:nvSpPr>
        <p:spPr/>
        <p:txBody>
          <a:bodyPr/>
          <a:lstStyle/>
          <a:p>
            <a:fld id="{BFEBEB0A-9E3D-4B14-9782-E2AE3DA60D96}" type="slidenum">
              <a:rPr lang="en-US" smtClean="0"/>
              <a:pPr/>
              <a:t>5</a:t>
            </a:fld>
            <a:endParaRPr lang="en-US"/>
          </a:p>
        </p:txBody>
      </p:sp>
      <p:sp>
        <p:nvSpPr>
          <p:cNvPr id="4" name="TextBox 3">
            <a:extLst>
              <a:ext uri="{FF2B5EF4-FFF2-40B4-BE49-F238E27FC236}">
                <a16:creationId xmlns:a16="http://schemas.microsoft.com/office/drawing/2014/main" id="{BB49B37E-528F-8194-711A-40935ED5FE42}"/>
              </a:ext>
            </a:extLst>
          </p:cNvPr>
          <p:cNvSpPr txBox="1"/>
          <p:nvPr/>
        </p:nvSpPr>
        <p:spPr>
          <a:xfrm>
            <a:off x="4495799" y="420382"/>
            <a:ext cx="3777343" cy="5863144"/>
          </a:xfrm>
          <a:prstGeom prst="rect">
            <a:avLst/>
          </a:prstGeom>
          <a:noFill/>
        </p:spPr>
        <p:txBody>
          <a:bodyPr wrap="square">
            <a:spAutoFit/>
          </a:bodyPr>
          <a:lstStyle/>
          <a:p>
            <a:pPr algn="ctr"/>
            <a:r>
              <a:rPr lang="en-US" b="1" u="sng" dirty="0"/>
              <a:t>New Language:</a:t>
            </a:r>
          </a:p>
          <a:p>
            <a:r>
              <a:rPr lang="en-US" b="1" dirty="0"/>
              <a:t>Article 29 --General </a:t>
            </a:r>
          </a:p>
          <a:p>
            <a:r>
              <a:rPr lang="en-US" dirty="0"/>
              <a:t>Amend Article 29, Section L as follows: </a:t>
            </a:r>
          </a:p>
          <a:p>
            <a:r>
              <a:rPr lang="en-US" b="1" dirty="0"/>
              <a:t>Uniform Allowance -- Nurses </a:t>
            </a:r>
          </a:p>
          <a:p>
            <a:r>
              <a:rPr lang="en-US" sz="1500" dirty="0"/>
              <a:t>Each Nurse shall receive a uniform allowance of three hundred seventy-five dollars ($375.00) per school year. One half (1/2) of each allowance shall be paid on October 1st and the other half on February 1st of each school year provided that the Nurse is employed in the New Bedford Public Schools on that date. Nurses will be required to wear uniforms to be eligible for this allowance. </a:t>
            </a:r>
            <a:r>
              <a:rPr lang="en-US" sz="1500" b="1" u="sng" dirty="0"/>
              <a:t>Nurses shall wear scrub bottoms and scrub tops. All Nurses shall be allowed to wear a regulation nursing/laboratory coat (over the scrub top). Principal/Supervisor may permit Nurses to wear a top with a New Bedford Public School logo during special occasions or a top for theme events such as holiday events, seasonal events, and sports events, so long as the regulation nursing/laboratory coat is worn on top</a:t>
            </a:r>
            <a:r>
              <a:rPr lang="en-US" sz="1500" b="1" dirty="0"/>
              <a:t>. </a:t>
            </a:r>
            <a:endParaRPr lang="en-US" sz="1500" b="1" u="sng" dirty="0"/>
          </a:p>
        </p:txBody>
      </p:sp>
      <p:sp>
        <p:nvSpPr>
          <p:cNvPr id="6" name="TextBox 5">
            <a:extLst>
              <a:ext uri="{FF2B5EF4-FFF2-40B4-BE49-F238E27FC236}">
                <a16:creationId xmlns:a16="http://schemas.microsoft.com/office/drawing/2014/main" id="{03E560DD-E442-4805-425E-BF0F7E64027F}"/>
              </a:ext>
            </a:extLst>
          </p:cNvPr>
          <p:cNvSpPr txBox="1"/>
          <p:nvPr/>
        </p:nvSpPr>
        <p:spPr>
          <a:xfrm>
            <a:off x="500743" y="405335"/>
            <a:ext cx="3777343" cy="5893921"/>
          </a:xfrm>
          <a:prstGeom prst="rect">
            <a:avLst/>
          </a:prstGeom>
          <a:noFill/>
        </p:spPr>
        <p:txBody>
          <a:bodyPr wrap="square">
            <a:spAutoFit/>
          </a:bodyPr>
          <a:lstStyle/>
          <a:p>
            <a:pPr algn="ctr"/>
            <a:r>
              <a:rPr lang="en-US" b="1" u="sng" dirty="0"/>
              <a:t>Old Language:</a:t>
            </a:r>
          </a:p>
          <a:p>
            <a:r>
              <a:rPr lang="en-US" b="1" dirty="0"/>
              <a:t>Article 29 --General </a:t>
            </a:r>
          </a:p>
          <a:p>
            <a:r>
              <a:rPr lang="en-US" b="1" dirty="0"/>
              <a:t>Uniform Allowance – Nurses </a:t>
            </a:r>
          </a:p>
          <a:p>
            <a:r>
              <a:rPr lang="en-US" sz="1700" dirty="0"/>
              <a:t>Each Nurse shall receive a uniform allowance of three hundred seventy-five dollars ($375.00) per school year. One half (1/2) of each allowance shall be paid on October 1st and the other half on February </a:t>
            </a:r>
            <a:r>
              <a:rPr lang="en-US" sz="1700" dirty="0" err="1"/>
              <a:t>lst</a:t>
            </a:r>
            <a:r>
              <a:rPr lang="en-US" sz="1700" dirty="0"/>
              <a:t> of each school year provided that the Nurse is employed in the New Bedford Public Schools on that date. Nurses will be required to wear uniforms to be eligible for this allowance. </a:t>
            </a:r>
            <a:r>
              <a:rPr lang="en-US" sz="1700" i="1" u="sng" dirty="0"/>
              <a:t>Nurses at the Secondary Schools will wear all white uniforms and at the Elementary Level, Nurses will wear white uniform tops and blue skirts or slacks. All Nurses shall be allowed to wear regulation nursing/laboratory coats in lieu of the aforesaid uniform requirements. Nursing/laboratory coats must be uniform throughout the school system. </a:t>
            </a:r>
          </a:p>
        </p:txBody>
      </p:sp>
      <p:sp>
        <p:nvSpPr>
          <p:cNvPr id="8" name="TextBox 7">
            <a:extLst>
              <a:ext uri="{FF2B5EF4-FFF2-40B4-BE49-F238E27FC236}">
                <a16:creationId xmlns:a16="http://schemas.microsoft.com/office/drawing/2014/main" id="{650DBADF-875A-62FE-9E05-23E991DF0C7F}"/>
              </a:ext>
            </a:extLst>
          </p:cNvPr>
          <p:cNvSpPr txBox="1"/>
          <p:nvPr/>
        </p:nvSpPr>
        <p:spPr>
          <a:xfrm>
            <a:off x="598714" y="6299256"/>
            <a:ext cx="6966857" cy="369332"/>
          </a:xfrm>
          <a:prstGeom prst="rect">
            <a:avLst/>
          </a:prstGeom>
          <a:noFill/>
        </p:spPr>
        <p:txBody>
          <a:bodyPr wrap="square">
            <a:spAutoFit/>
          </a:bodyPr>
          <a:lstStyle/>
          <a:p>
            <a:pPr algn="ctr"/>
            <a:r>
              <a:rPr lang="en-US" b="1" i="1" dirty="0"/>
              <a:t>The Stipend remains, but language has been modernized. </a:t>
            </a:r>
            <a:endParaRPr lang="en-US" i="1" dirty="0"/>
          </a:p>
        </p:txBody>
      </p:sp>
      <p:sp>
        <p:nvSpPr>
          <p:cNvPr id="10" name="TextBox 9">
            <a:extLst>
              <a:ext uri="{FF2B5EF4-FFF2-40B4-BE49-F238E27FC236}">
                <a16:creationId xmlns:a16="http://schemas.microsoft.com/office/drawing/2014/main" id="{D890FE9D-FFD0-718F-C9CC-1EF104C2AB31}"/>
              </a:ext>
            </a:extLst>
          </p:cNvPr>
          <p:cNvSpPr txBox="1"/>
          <p:nvPr/>
        </p:nvSpPr>
        <p:spPr>
          <a:xfrm>
            <a:off x="2209799" y="0"/>
            <a:ext cx="4572000" cy="369332"/>
          </a:xfrm>
          <a:prstGeom prst="rect">
            <a:avLst/>
          </a:prstGeom>
          <a:noFill/>
        </p:spPr>
        <p:txBody>
          <a:bodyPr wrap="square">
            <a:spAutoFit/>
          </a:bodyPr>
          <a:lstStyle/>
          <a:p>
            <a:pPr algn="ctr"/>
            <a:r>
              <a:rPr lang="en-US" dirty="0"/>
              <a:t>4</a:t>
            </a:r>
            <a:r>
              <a:rPr lang="en-US" b="1" dirty="0">
                <a:solidFill>
                  <a:schemeClr val="bg1"/>
                </a:solidFill>
              </a:rPr>
              <a:t>4.  Article 29</a:t>
            </a:r>
          </a:p>
        </p:txBody>
      </p:sp>
    </p:spTree>
    <p:extLst>
      <p:ext uri="{BB962C8B-B14F-4D97-AF65-F5344CB8AC3E}">
        <p14:creationId xmlns:p14="http://schemas.microsoft.com/office/powerpoint/2010/main" val="3448175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E5FFFF7-D1FE-2FED-6986-D8C2443FFC34}"/>
              </a:ext>
            </a:extLst>
          </p:cNvPr>
          <p:cNvSpPr>
            <a:spLocks noGrp="1"/>
          </p:cNvSpPr>
          <p:nvPr>
            <p:ph type="sldNum" sz="quarter" idx="12"/>
          </p:nvPr>
        </p:nvSpPr>
        <p:spPr/>
        <p:txBody>
          <a:bodyPr/>
          <a:lstStyle/>
          <a:p>
            <a:fld id="{BFEBEB0A-9E3D-4B14-9782-E2AE3DA60D96}" type="slidenum">
              <a:rPr lang="en-US" smtClean="0"/>
              <a:pPr/>
              <a:t>6</a:t>
            </a:fld>
            <a:endParaRPr lang="en-US"/>
          </a:p>
        </p:txBody>
      </p:sp>
      <p:sp>
        <p:nvSpPr>
          <p:cNvPr id="4" name="TextBox 3">
            <a:extLst>
              <a:ext uri="{FF2B5EF4-FFF2-40B4-BE49-F238E27FC236}">
                <a16:creationId xmlns:a16="http://schemas.microsoft.com/office/drawing/2014/main" id="{04FFDE0A-E4F9-A269-A255-DBCC8F4450B8}"/>
              </a:ext>
            </a:extLst>
          </p:cNvPr>
          <p:cNvSpPr txBox="1"/>
          <p:nvPr/>
        </p:nvSpPr>
        <p:spPr>
          <a:xfrm>
            <a:off x="685800" y="387689"/>
            <a:ext cx="3886200" cy="4939814"/>
          </a:xfrm>
          <a:prstGeom prst="rect">
            <a:avLst/>
          </a:prstGeom>
          <a:noFill/>
        </p:spPr>
        <p:txBody>
          <a:bodyPr wrap="square">
            <a:spAutoFit/>
          </a:bodyPr>
          <a:lstStyle/>
          <a:p>
            <a:r>
              <a:rPr lang="en-US" sz="1500" b="1" dirty="0"/>
              <a:t>5. Article 12 - Hours and Workload of Professional Employees (pp. 13 -- 26) </a:t>
            </a:r>
          </a:p>
          <a:p>
            <a:r>
              <a:rPr lang="en-US" sz="1500" dirty="0"/>
              <a:t>D. Article 12, Section D (p. 1 7) </a:t>
            </a:r>
          </a:p>
          <a:p>
            <a:r>
              <a:rPr lang="en-US" sz="1500" b="1" dirty="0"/>
              <a:t>Article 12 - Hours and Workload of Professional Employees </a:t>
            </a:r>
            <a:r>
              <a:rPr lang="en-US" sz="1500" dirty="0"/>
              <a:t>(pp. 13 - 26) Article 12, Section D (p. 17) </a:t>
            </a:r>
          </a:p>
          <a:p>
            <a:r>
              <a:rPr lang="en-US" sz="1500" dirty="0"/>
              <a:t>"Schools shall be closed on all legal holidays, on Good Friday, and for two and one -half (2 1/2) consecutive days beginning on the day preceding Thanksgiving Day." </a:t>
            </a:r>
          </a:p>
          <a:p>
            <a:r>
              <a:rPr lang="en-US" sz="1500" b="1" dirty="0"/>
              <a:t>12.A.7 </a:t>
            </a:r>
          </a:p>
          <a:p>
            <a:r>
              <a:rPr lang="en-US" sz="1500" dirty="0"/>
              <a:t>Beginning with the September 2002 school year and continuing thereafter, it is agreed that the final day of classes will be full workday for professional employees but a half day for students with dismissal time for students being the same as the day before Thanksgiving. On the Wednesday prior to Thanksgiving professional employees shall remain in their assignments fifteen (l 5) minutes beyond the actual dismissal time of students: </a:t>
            </a:r>
          </a:p>
        </p:txBody>
      </p:sp>
      <p:sp>
        <p:nvSpPr>
          <p:cNvPr id="6" name="TextBox 5">
            <a:extLst>
              <a:ext uri="{FF2B5EF4-FFF2-40B4-BE49-F238E27FC236}">
                <a16:creationId xmlns:a16="http://schemas.microsoft.com/office/drawing/2014/main" id="{049D7DE1-26F0-A12C-19D9-BAAEE165EB66}"/>
              </a:ext>
            </a:extLst>
          </p:cNvPr>
          <p:cNvSpPr txBox="1"/>
          <p:nvPr/>
        </p:nvSpPr>
        <p:spPr>
          <a:xfrm>
            <a:off x="4430486" y="326134"/>
            <a:ext cx="4572000" cy="4524315"/>
          </a:xfrm>
          <a:prstGeom prst="rect">
            <a:avLst/>
          </a:prstGeom>
          <a:noFill/>
        </p:spPr>
        <p:txBody>
          <a:bodyPr wrap="square">
            <a:spAutoFit/>
          </a:bodyPr>
          <a:lstStyle/>
          <a:p>
            <a:r>
              <a:rPr lang="en-US" sz="1600" b="1" dirty="0"/>
              <a:t>5. Article 12 - Hours and Workload of Professional Employees (pp. 13 -- 26) </a:t>
            </a:r>
          </a:p>
          <a:p>
            <a:r>
              <a:rPr lang="en-US" sz="1600" dirty="0"/>
              <a:t>D. Article 12, Section D (p. 1 7) </a:t>
            </a:r>
          </a:p>
          <a:p>
            <a:r>
              <a:rPr lang="en-US" sz="1600" b="1" dirty="0"/>
              <a:t>Article 12 - Hours and Workload of Professional Employees </a:t>
            </a:r>
            <a:r>
              <a:rPr lang="en-US" sz="1600" dirty="0"/>
              <a:t>(pp. 13 - 26) Article 12, Section D (p. 17) </a:t>
            </a:r>
          </a:p>
          <a:p>
            <a:r>
              <a:rPr lang="en-US" sz="1600" dirty="0"/>
              <a:t>Effective with the 2026-2027 work year, amend Section D.1 as follows :</a:t>
            </a:r>
          </a:p>
          <a:p>
            <a:r>
              <a:rPr lang="en-US" sz="1600" dirty="0"/>
              <a:t>"Schools shall be closed on all legal holidays,, and for three (3) consecutive days beginning on the day preceding Thanksgiving Day." </a:t>
            </a:r>
          </a:p>
          <a:p>
            <a:r>
              <a:rPr lang="en-US" sz="1600" b="1" dirty="0"/>
              <a:t>12.A.7 </a:t>
            </a:r>
          </a:p>
          <a:p>
            <a:r>
              <a:rPr lang="en-US" sz="1600" dirty="0"/>
              <a:t>Amend Article 12, Section A.7 (p. 13) </a:t>
            </a:r>
          </a:p>
          <a:p>
            <a:r>
              <a:rPr lang="en-US" sz="1600" dirty="0"/>
              <a:t>Beginning with the September 2026 school year and continuing thereafter, it is agreed that the final day of classes will be a student early release day schedule and professional employees shall remain in their assignments thirty (30) minutes beyond the actual dismissal time of students</a:t>
            </a:r>
          </a:p>
        </p:txBody>
      </p:sp>
      <p:sp>
        <p:nvSpPr>
          <p:cNvPr id="8" name="TextBox 7">
            <a:extLst>
              <a:ext uri="{FF2B5EF4-FFF2-40B4-BE49-F238E27FC236}">
                <a16:creationId xmlns:a16="http://schemas.microsoft.com/office/drawing/2014/main" id="{62E3A08C-891C-E0EE-7DA9-3DADC40B9096}"/>
              </a:ext>
            </a:extLst>
          </p:cNvPr>
          <p:cNvSpPr txBox="1"/>
          <p:nvPr/>
        </p:nvSpPr>
        <p:spPr>
          <a:xfrm>
            <a:off x="887185" y="5389058"/>
            <a:ext cx="7369629" cy="646331"/>
          </a:xfrm>
          <a:prstGeom prst="rect">
            <a:avLst/>
          </a:prstGeom>
          <a:noFill/>
        </p:spPr>
        <p:txBody>
          <a:bodyPr wrap="square">
            <a:spAutoFit/>
          </a:bodyPr>
          <a:lstStyle/>
          <a:p>
            <a:pPr algn="ctr"/>
            <a:r>
              <a:rPr lang="en-US" b="1" i="1" dirty="0"/>
              <a:t>Good Friday will be a workday, but members will now have three days off during the week of Thanksgiving, a half day on the last day of school, </a:t>
            </a:r>
            <a:endParaRPr lang="en-US" sz="1800" i="1" dirty="0"/>
          </a:p>
        </p:txBody>
      </p:sp>
    </p:spTree>
    <p:extLst>
      <p:ext uri="{BB962C8B-B14F-4D97-AF65-F5344CB8AC3E}">
        <p14:creationId xmlns:p14="http://schemas.microsoft.com/office/powerpoint/2010/main" val="243803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5813049-88DB-DEE9-1D7A-1BBF540BA519}"/>
              </a:ext>
            </a:extLst>
          </p:cNvPr>
          <p:cNvSpPr>
            <a:spLocks noGrp="1"/>
          </p:cNvSpPr>
          <p:nvPr>
            <p:ph type="sldNum" sz="quarter" idx="12"/>
          </p:nvPr>
        </p:nvSpPr>
        <p:spPr/>
        <p:txBody>
          <a:bodyPr/>
          <a:lstStyle/>
          <a:p>
            <a:fld id="{BFEBEB0A-9E3D-4B14-9782-E2AE3DA60D96}" type="slidenum">
              <a:rPr lang="en-US" smtClean="0"/>
              <a:pPr/>
              <a:t>7</a:t>
            </a:fld>
            <a:endParaRPr lang="en-US"/>
          </a:p>
        </p:txBody>
      </p:sp>
      <p:sp>
        <p:nvSpPr>
          <p:cNvPr id="4" name="TextBox 3">
            <a:extLst>
              <a:ext uri="{FF2B5EF4-FFF2-40B4-BE49-F238E27FC236}">
                <a16:creationId xmlns:a16="http://schemas.microsoft.com/office/drawing/2014/main" id="{FB213CF0-7379-3A5D-B09A-8861AA5156D4}"/>
              </a:ext>
            </a:extLst>
          </p:cNvPr>
          <p:cNvSpPr txBox="1"/>
          <p:nvPr/>
        </p:nvSpPr>
        <p:spPr>
          <a:xfrm>
            <a:off x="762000" y="566678"/>
            <a:ext cx="7293429" cy="2031325"/>
          </a:xfrm>
          <a:prstGeom prst="rect">
            <a:avLst/>
          </a:prstGeom>
          <a:noFill/>
        </p:spPr>
        <p:txBody>
          <a:bodyPr wrap="square">
            <a:spAutoFit/>
          </a:bodyPr>
          <a:lstStyle/>
          <a:p>
            <a:r>
              <a:rPr lang="en-US" dirty="0"/>
              <a:t>6</a:t>
            </a:r>
            <a:r>
              <a:rPr lang="en-US" b="1" dirty="0"/>
              <a:t>. Housekeeping: </a:t>
            </a:r>
          </a:p>
          <a:p>
            <a:pPr marL="342900" indent="-342900">
              <a:buAutoNum type="alphaUcPeriod"/>
            </a:pPr>
            <a:r>
              <a:rPr lang="en-US" dirty="0"/>
              <a:t>Effective July 1, 2025, the June 2017 MOA between the Committee and Association regarding the Roosevelt Middle School as a result of the collaborative middle schools redesign process shall be null and void. </a:t>
            </a:r>
          </a:p>
          <a:p>
            <a:pPr marL="342900" indent="-342900">
              <a:buAutoNum type="alphaUcPeriod"/>
            </a:pPr>
            <a:r>
              <a:rPr lang="en-US" dirty="0"/>
              <a:t>Effective July 1, 2025, the May 2017 MOA between the Committee and Association regarding the Keith Middle School as a result of the collaborative middle schools redesign process shall be null and void. </a:t>
            </a:r>
          </a:p>
        </p:txBody>
      </p:sp>
      <p:sp>
        <p:nvSpPr>
          <p:cNvPr id="6" name="TextBox 5">
            <a:extLst>
              <a:ext uri="{FF2B5EF4-FFF2-40B4-BE49-F238E27FC236}">
                <a16:creationId xmlns:a16="http://schemas.microsoft.com/office/drawing/2014/main" id="{8F28186D-F474-86A0-C791-906DEE899788}"/>
              </a:ext>
            </a:extLst>
          </p:cNvPr>
          <p:cNvSpPr txBox="1"/>
          <p:nvPr/>
        </p:nvSpPr>
        <p:spPr>
          <a:xfrm>
            <a:off x="2286000" y="3007808"/>
            <a:ext cx="4572000" cy="923330"/>
          </a:xfrm>
          <a:prstGeom prst="rect">
            <a:avLst/>
          </a:prstGeom>
          <a:noFill/>
        </p:spPr>
        <p:txBody>
          <a:bodyPr wrap="square">
            <a:spAutoFit/>
          </a:bodyPr>
          <a:lstStyle/>
          <a:p>
            <a:r>
              <a:rPr lang="en-US" b="1" i="1" dirty="0"/>
              <a:t>The terms and conditions of the RMS and KMS MOAs will end.  The half days used for PD will end. </a:t>
            </a:r>
          </a:p>
        </p:txBody>
      </p:sp>
    </p:spTree>
    <p:extLst>
      <p:ext uri="{BB962C8B-B14F-4D97-AF65-F5344CB8AC3E}">
        <p14:creationId xmlns:p14="http://schemas.microsoft.com/office/powerpoint/2010/main" val="3146085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EBEB0A-9E3D-4B14-9782-E2AE3DA60D96}" type="slidenum">
              <a:rPr lang="en-US" smtClean="0"/>
              <a:pPr/>
              <a:t>8</a:t>
            </a:fld>
            <a:endParaRPr lang="en-US"/>
          </a:p>
        </p:txBody>
      </p:sp>
      <p:sp>
        <p:nvSpPr>
          <p:cNvPr id="3" name="TextBox 2"/>
          <p:cNvSpPr txBox="1"/>
          <p:nvPr/>
        </p:nvSpPr>
        <p:spPr>
          <a:xfrm>
            <a:off x="296905" y="736292"/>
            <a:ext cx="8478960" cy="5355312"/>
          </a:xfrm>
          <a:prstGeom prst="rect">
            <a:avLst/>
          </a:prstGeom>
          <a:noFill/>
        </p:spPr>
        <p:txBody>
          <a:bodyPr wrap="square" rtlCol="0">
            <a:spAutoFit/>
          </a:bodyPr>
          <a:lstStyle/>
          <a:p>
            <a:r>
              <a:rPr lang="en-US" dirty="0"/>
              <a:t>Appendix A- Schedule A -Teachers Schedule – Amend as follows:</a:t>
            </a:r>
          </a:p>
          <a:p>
            <a:endParaRPr lang="en-US" dirty="0"/>
          </a:p>
          <a:p>
            <a:endParaRPr lang="en-US" dirty="0"/>
          </a:p>
          <a:p>
            <a:r>
              <a:rPr lang="en-US" u="sng" dirty="0"/>
              <a:t>Effective Date		Increase					</a:t>
            </a:r>
            <a:r>
              <a:rPr lang="en-US" dirty="0"/>
              <a:t>		</a:t>
            </a:r>
          </a:p>
          <a:p>
            <a:endParaRPr lang="en-US" dirty="0"/>
          </a:p>
          <a:p>
            <a:r>
              <a:rPr lang="en-US" dirty="0"/>
              <a:t> </a:t>
            </a:r>
            <a:r>
              <a:rPr lang="en-US" dirty="0" err="1"/>
              <a:t>i</a:t>
            </a:r>
            <a:r>
              <a:rPr lang="en-US" dirty="0"/>
              <a:t>. Year 1 (2025-2026 School Year): </a:t>
            </a:r>
          </a:p>
          <a:p>
            <a:r>
              <a:rPr lang="en-US" dirty="0"/>
              <a:t>1. Drop Step 2 (Day 1)</a:t>
            </a:r>
          </a:p>
          <a:p>
            <a:r>
              <a:rPr lang="en-US" dirty="0"/>
              <a:t>2. Increase Steps 3-13 by 2.25%</a:t>
            </a:r>
          </a:p>
          <a:p>
            <a:r>
              <a:rPr lang="en-US" dirty="0"/>
              <a:t>3. Increase Step 14 by 3.00%</a:t>
            </a:r>
          </a:p>
          <a:p>
            <a:endParaRPr lang="en-US" dirty="0"/>
          </a:p>
          <a:p>
            <a:r>
              <a:rPr lang="en-US" dirty="0"/>
              <a:t>ii. ear 2 (2026-2027 School Year): </a:t>
            </a:r>
          </a:p>
          <a:p>
            <a:r>
              <a:rPr lang="en-US" dirty="0"/>
              <a:t>1. Drop Step 3 (Day 1) </a:t>
            </a:r>
          </a:p>
          <a:p>
            <a:r>
              <a:rPr lang="en-US" dirty="0"/>
              <a:t>2. Increase Steps 4- 14by 2.50% </a:t>
            </a:r>
          </a:p>
          <a:p>
            <a:r>
              <a:rPr lang="en-US" dirty="0"/>
              <a:t>3. Create New Step 15 at 1.0% above Step 14  </a:t>
            </a:r>
          </a:p>
          <a:p>
            <a:endParaRPr lang="en-US" dirty="0"/>
          </a:p>
          <a:p>
            <a:r>
              <a:rPr lang="en-US" dirty="0"/>
              <a:t>iii. Year 3 (2027-2028 School Year): </a:t>
            </a:r>
          </a:p>
          <a:p>
            <a:r>
              <a:rPr lang="en-US" dirty="0"/>
              <a:t>1. Increase Steps 4- 14 by 2.50%</a:t>
            </a:r>
          </a:p>
          <a:p>
            <a:r>
              <a:rPr lang="en-US" dirty="0"/>
              <a:t>2. Increase Step 15 by 3.00%</a:t>
            </a:r>
          </a:p>
        </p:txBody>
      </p:sp>
      <p:sp>
        <p:nvSpPr>
          <p:cNvPr id="5" name="TextBox 4">
            <a:extLst>
              <a:ext uri="{FF2B5EF4-FFF2-40B4-BE49-F238E27FC236}">
                <a16:creationId xmlns:a16="http://schemas.microsoft.com/office/drawing/2014/main" id="{26E4210B-00E6-1BB6-38D2-A67BDF0800C1}"/>
              </a:ext>
            </a:extLst>
          </p:cNvPr>
          <p:cNvSpPr txBox="1"/>
          <p:nvPr/>
        </p:nvSpPr>
        <p:spPr>
          <a:xfrm>
            <a:off x="2057399" y="0"/>
            <a:ext cx="4572000" cy="646331"/>
          </a:xfrm>
          <a:prstGeom prst="rect">
            <a:avLst/>
          </a:prstGeom>
          <a:noFill/>
        </p:spPr>
        <p:txBody>
          <a:bodyPr wrap="square">
            <a:spAutoFit/>
          </a:bodyPr>
          <a:lstStyle/>
          <a:p>
            <a:pPr algn="ctr"/>
            <a:r>
              <a:rPr lang="en-US" b="1" dirty="0">
                <a:solidFill>
                  <a:schemeClr val="bg1"/>
                </a:solidFill>
              </a:rPr>
              <a:t>7. Salary Schedule </a:t>
            </a:r>
            <a:r>
              <a:rPr lang="en-US" dirty="0">
                <a:solidFill>
                  <a:schemeClr val="bg1"/>
                </a:solidFill>
              </a:rPr>
              <a:t>Appendix A, Schedule A </a:t>
            </a:r>
            <a:r>
              <a:rPr lang="en-US" dirty="0"/>
              <a:t>(p.78- 80) </a:t>
            </a:r>
            <a:endParaRPr lang="en-US" b="1"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EBEB0A-9E3D-4B14-9782-E2AE3DA60D96}" type="slidenum">
              <a:rPr lang="en-US" smtClean="0"/>
              <a:pPr/>
              <a:t>9</a:t>
            </a:fld>
            <a:endParaRPr lang="en-US"/>
          </a:p>
        </p:txBody>
      </p:sp>
      <p:graphicFrame>
        <p:nvGraphicFramePr>
          <p:cNvPr id="3" name="Table 2"/>
          <p:cNvGraphicFramePr>
            <a:graphicFrameLocks noGrp="1"/>
          </p:cNvGraphicFramePr>
          <p:nvPr/>
        </p:nvGraphicFramePr>
        <p:xfrm>
          <a:off x="1524000" y="1397000"/>
          <a:ext cx="6095999" cy="370840"/>
        </p:xfrm>
        <a:graphic>
          <a:graphicData uri="http://schemas.openxmlformats.org/drawingml/2006/table">
            <a:tbl>
              <a:tblPr firstRow="1" bandRow="1">
                <a:tableStyleId>{5C22544A-7EE6-4342-B048-85BDC9FD1C3A}</a:tableStyleId>
              </a:tblPr>
              <a:tblGrid>
                <a:gridCol w="870857">
                  <a:extLst>
                    <a:ext uri="{9D8B030D-6E8A-4147-A177-3AD203B41FA5}">
                      <a16:colId xmlns:a16="http://schemas.microsoft.com/office/drawing/2014/main" val="20000"/>
                    </a:ext>
                  </a:extLst>
                </a:gridCol>
                <a:gridCol w="870857">
                  <a:extLst>
                    <a:ext uri="{9D8B030D-6E8A-4147-A177-3AD203B41FA5}">
                      <a16:colId xmlns:a16="http://schemas.microsoft.com/office/drawing/2014/main" val="20001"/>
                    </a:ext>
                  </a:extLst>
                </a:gridCol>
                <a:gridCol w="870857">
                  <a:extLst>
                    <a:ext uri="{9D8B030D-6E8A-4147-A177-3AD203B41FA5}">
                      <a16:colId xmlns:a16="http://schemas.microsoft.com/office/drawing/2014/main" val="20002"/>
                    </a:ext>
                  </a:extLst>
                </a:gridCol>
                <a:gridCol w="870857">
                  <a:extLst>
                    <a:ext uri="{9D8B030D-6E8A-4147-A177-3AD203B41FA5}">
                      <a16:colId xmlns:a16="http://schemas.microsoft.com/office/drawing/2014/main" val="20003"/>
                    </a:ext>
                  </a:extLst>
                </a:gridCol>
                <a:gridCol w="870857">
                  <a:extLst>
                    <a:ext uri="{9D8B030D-6E8A-4147-A177-3AD203B41FA5}">
                      <a16:colId xmlns:a16="http://schemas.microsoft.com/office/drawing/2014/main" val="20004"/>
                    </a:ext>
                  </a:extLst>
                </a:gridCol>
                <a:gridCol w="870857">
                  <a:extLst>
                    <a:ext uri="{9D8B030D-6E8A-4147-A177-3AD203B41FA5}">
                      <a16:colId xmlns:a16="http://schemas.microsoft.com/office/drawing/2014/main" val="20005"/>
                    </a:ext>
                  </a:extLst>
                </a:gridCol>
                <a:gridCol w="870857">
                  <a:extLst>
                    <a:ext uri="{9D8B030D-6E8A-4147-A177-3AD203B41FA5}">
                      <a16:colId xmlns:a16="http://schemas.microsoft.com/office/drawing/2014/main" val="20006"/>
                    </a:ext>
                  </a:extLst>
                </a:gridCol>
              </a:tblGrid>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0"/>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777780583"/>
              </p:ext>
            </p:extLst>
          </p:nvPr>
        </p:nvGraphicFramePr>
        <p:xfrm>
          <a:off x="762000" y="0"/>
          <a:ext cx="7541343" cy="6243481"/>
        </p:xfrm>
        <a:graphic>
          <a:graphicData uri="http://schemas.openxmlformats.org/drawingml/2006/table">
            <a:tbl>
              <a:tblPr firstRow="1" bandRow="1">
                <a:tableStyleId>{5C22544A-7EE6-4342-B048-85BDC9FD1C3A}</a:tableStyleId>
              </a:tblPr>
              <a:tblGrid>
                <a:gridCol w="1334328">
                  <a:extLst>
                    <a:ext uri="{9D8B030D-6E8A-4147-A177-3AD203B41FA5}">
                      <a16:colId xmlns:a16="http://schemas.microsoft.com/office/drawing/2014/main" val="20000"/>
                    </a:ext>
                  </a:extLst>
                </a:gridCol>
                <a:gridCol w="1131345">
                  <a:extLst>
                    <a:ext uri="{9D8B030D-6E8A-4147-A177-3AD203B41FA5}">
                      <a16:colId xmlns:a16="http://schemas.microsoft.com/office/drawing/2014/main" val="20001"/>
                    </a:ext>
                  </a:extLst>
                </a:gridCol>
                <a:gridCol w="894785">
                  <a:extLst>
                    <a:ext uri="{9D8B030D-6E8A-4147-A177-3AD203B41FA5}">
                      <a16:colId xmlns:a16="http://schemas.microsoft.com/office/drawing/2014/main" val="20002"/>
                    </a:ext>
                  </a:extLst>
                </a:gridCol>
                <a:gridCol w="1131345">
                  <a:extLst>
                    <a:ext uri="{9D8B030D-6E8A-4147-A177-3AD203B41FA5}">
                      <a16:colId xmlns:a16="http://schemas.microsoft.com/office/drawing/2014/main" val="20003"/>
                    </a:ext>
                  </a:extLst>
                </a:gridCol>
                <a:gridCol w="894785">
                  <a:extLst>
                    <a:ext uri="{9D8B030D-6E8A-4147-A177-3AD203B41FA5}">
                      <a16:colId xmlns:a16="http://schemas.microsoft.com/office/drawing/2014/main" val="20004"/>
                    </a:ext>
                  </a:extLst>
                </a:gridCol>
                <a:gridCol w="1259970">
                  <a:extLst>
                    <a:ext uri="{9D8B030D-6E8A-4147-A177-3AD203B41FA5}">
                      <a16:colId xmlns:a16="http://schemas.microsoft.com/office/drawing/2014/main" val="20005"/>
                    </a:ext>
                  </a:extLst>
                </a:gridCol>
                <a:gridCol w="894785">
                  <a:extLst>
                    <a:ext uri="{9D8B030D-6E8A-4147-A177-3AD203B41FA5}">
                      <a16:colId xmlns:a16="http://schemas.microsoft.com/office/drawing/2014/main" val="20006"/>
                    </a:ext>
                  </a:extLst>
                </a:gridCol>
              </a:tblGrid>
              <a:tr h="767600">
                <a:tc gridSpan="7">
                  <a:txBody>
                    <a:bodyPr/>
                    <a:lstStyle/>
                    <a:p>
                      <a:pPr algn="ctr" fontAlgn="ctr"/>
                      <a:r>
                        <a:rPr lang="en-US" sz="1800" b="1" i="0" u="sng" strike="noStrike" dirty="0">
                          <a:solidFill>
                            <a:schemeClr val="bg1"/>
                          </a:solidFill>
                          <a:latin typeface="Times New Roman"/>
                        </a:rPr>
                        <a:t>Effective 07/01/2025</a:t>
                      </a: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86468">
                <a:tc>
                  <a:txBody>
                    <a:bodyPr/>
                    <a:lstStyle/>
                    <a:p>
                      <a:pPr algn="l" fontAlgn="b"/>
                      <a:endParaRPr lang="en-US" sz="14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n-US" sz="1400" b="1" i="0" u="none" strike="noStrike">
                          <a:solidFill>
                            <a:srgbClr val="000000"/>
                          </a:solidFill>
                          <a:effectLst/>
                          <a:latin typeface="Calibri" panose="020F0502020204030204" pitchFamily="34" charset="0"/>
                        </a:rPr>
                        <a:t>BA</a:t>
                      </a:r>
                    </a:p>
                  </a:txBody>
                  <a:tcPr marL="7620" marR="7620" marT="7620" marB="0" anchor="b"/>
                </a:tc>
                <a:tc>
                  <a:txBody>
                    <a:bodyPr/>
                    <a:lstStyle/>
                    <a:p>
                      <a:pPr algn="l" fontAlgn="b"/>
                      <a:r>
                        <a:rPr lang="en-US" sz="1400" b="1" i="0" u="none" strike="noStrike">
                          <a:solidFill>
                            <a:srgbClr val="000000"/>
                          </a:solidFill>
                          <a:effectLst/>
                          <a:latin typeface="Calibri" panose="020F0502020204030204" pitchFamily="34" charset="0"/>
                        </a:rPr>
                        <a:t>BA+15</a:t>
                      </a:r>
                    </a:p>
                  </a:txBody>
                  <a:tcPr marL="7620" marR="7620" marT="7620" marB="0" anchor="b"/>
                </a:tc>
                <a:tc>
                  <a:txBody>
                    <a:bodyPr/>
                    <a:lstStyle/>
                    <a:p>
                      <a:pPr algn="l" fontAlgn="b"/>
                      <a:r>
                        <a:rPr lang="en-US" sz="1400" b="1" i="0" u="none" strike="noStrike">
                          <a:solidFill>
                            <a:srgbClr val="000000"/>
                          </a:solidFill>
                          <a:effectLst/>
                          <a:latin typeface="Calibri" panose="020F0502020204030204" pitchFamily="34" charset="0"/>
                        </a:rPr>
                        <a:t>B30/MA</a:t>
                      </a:r>
                    </a:p>
                  </a:txBody>
                  <a:tcPr marL="7620" marR="7620" marT="7620" marB="0" anchor="b"/>
                </a:tc>
                <a:tc>
                  <a:txBody>
                    <a:bodyPr/>
                    <a:lstStyle/>
                    <a:p>
                      <a:pPr algn="l" fontAlgn="b"/>
                      <a:r>
                        <a:rPr lang="en-US" sz="1400" b="1" i="0" u="none" strike="noStrike">
                          <a:solidFill>
                            <a:srgbClr val="000000"/>
                          </a:solidFill>
                          <a:effectLst/>
                          <a:latin typeface="Calibri" panose="020F0502020204030204" pitchFamily="34" charset="0"/>
                        </a:rPr>
                        <a:t>MA+15</a:t>
                      </a:r>
                    </a:p>
                  </a:txBody>
                  <a:tcPr marL="7620" marR="7620" marT="7620" marB="0" anchor="b"/>
                </a:tc>
                <a:tc>
                  <a:txBody>
                    <a:bodyPr/>
                    <a:lstStyle/>
                    <a:p>
                      <a:pPr algn="l" fontAlgn="b"/>
                      <a:r>
                        <a:rPr lang="en-US" sz="1400" b="1" i="0" u="none" strike="noStrike">
                          <a:solidFill>
                            <a:srgbClr val="000000"/>
                          </a:solidFill>
                          <a:effectLst/>
                          <a:latin typeface="Calibri" panose="020F0502020204030204" pitchFamily="34" charset="0"/>
                        </a:rPr>
                        <a:t>MA +30</a:t>
                      </a:r>
                    </a:p>
                  </a:txBody>
                  <a:tcPr marL="7620" marR="7620" marT="7620" marB="0" anchor="b"/>
                </a:tc>
                <a:tc>
                  <a:txBody>
                    <a:bodyPr/>
                    <a:lstStyle/>
                    <a:p>
                      <a:pPr algn="l" fontAlgn="b"/>
                      <a:r>
                        <a:rPr lang="en-US" sz="1400" b="1" i="0" u="none" strike="noStrike">
                          <a:solidFill>
                            <a:srgbClr val="000000"/>
                          </a:solidFill>
                          <a:effectLst/>
                          <a:latin typeface="Calibri" panose="020F0502020204030204" pitchFamily="34" charset="0"/>
                        </a:rPr>
                        <a:t>CAGS/DOC</a:t>
                      </a:r>
                    </a:p>
                  </a:txBody>
                  <a:tcPr marL="7620" marR="7620" marT="7620" marB="0" anchor="b"/>
                </a:tc>
                <a:extLst>
                  <a:ext uri="{0D108BD9-81ED-4DB2-BD59-A6C34878D82A}">
                    <a16:rowId xmlns:a16="http://schemas.microsoft.com/office/drawing/2014/main" val="10001"/>
                  </a:ext>
                </a:extLst>
              </a:tr>
              <a:tr h="383801">
                <a:tc>
                  <a:txBody>
                    <a:bodyPr/>
                    <a:lstStyle/>
                    <a:p>
                      <a:pPr algn="l" fontAlgn="b"/>
                      <a:r>
                        <a:rPr lang="en-US" sz="1400" b="1" i="0" u="none" strike="noStrike" dirty="0">
                          <a:solidFill>
                            <a:srgbClr val="000000"/>
                          </a:solidFill>
                          <a:effectLst/>
                          <a:latin typeface="Calibri" panose="020F0502020204030204" pitchFamily="34" charset="0"/>
                        </a:rPr>
                        <a:t>Step </a:t>
                      </a:r>
                    </a:p>
                  </a:txBody>
                  <a:tcPr marL="7620" marR="7620" marT="7620" marB="0" anchor="b"/>
                </a:tc>
                <a:tc>
                  <a:txBody>
                    <a:bodyPr/>
                    <a:lstStyle/>
                    <a:p>
                      <a:pPr algn="r" fontAlgn="b"/>
                      <a:endParaRPr lang="en-US"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endParaRPr lang="en-US"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endParaRPr lang="en-US"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endParaRPr lang="en-US"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endParaRPr lang="en-US"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endParaRPr lang="en-US" sz="1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2"/>
                  </a:ext>
                </a:extLst>
              </a:tr>
              <a:tr h="383801">
                <a:tc>
                  <a:txBody>
                    <a:bodyPr/>
                    <a:lstStyle/>
                    <a:p>
                      <a:pPr algn="l" fontAlgn="b"/>
                      <a:r>
                        <a:rPr lang="en-US" sz="1400" b="1" i="0" u="none" strike="noStrike" dirty="0">
                          <a:solidFill>
                            <a:srgbClr val="000000"/>
                          </a:solidFill>
                          <a:effectLst/>
                          <a:latin typeface="Calibri" panose="020F0502020204030204" pitchFamily="34" charset="0"/>
                        </a:rPr>
                        <a:t>Step 3</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53,265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54,166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56,272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57,025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57,776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58,528 </a:t>
                      </a:r>
                    </a:p>
                  </a:txBody>
                  <a:tcPr marL="7620" marR="7620" marT="7620" marB="0" anchor="b"/>
                </a:tc>
                <a:extLst>
                  <a:ext uri="{0D108BD9-81ED-4DB2-BD59-A6C34878D82A}">
                    <a16:rowId xmlns:a16="http://schemas.microsoft.com/office/drawing/2014/main" val="10003"/>
                  </a:ext>
                </a:extLst>
              </a:tr>
              <a:tr h="383801">
                <a:tc>
                  <a:txBody>
                    <a:bodyPr/>
                    <a:lstStyle/>
                    <a:p>
                      <a:pPr algn="l" fontAlgn="b"/>
                      <a:r>
                        <a:rPr lang="en-US" sz="1400" b="1" i="0" u="none" strike="noStrike" dirty="0">
                          <a:solidFill>
                            <a:srgbClr val="000000"/>
                          </a:solidFill>
                          <a:effectLst/>
                          <a:latin typeface="Calibri" panose="020F0502020204030204" pitchFamily="34" charset="0"/>
                        </a:rPr>
                        <a:t>Step 4</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56,652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57,553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59,658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60,408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61,163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61,913 </a:t>
                      </a:r>
                    </a:p>
                  </a:txBody>
                  <a:tcPr marL="7620" marR="7620" marT="7620" marB="0" anchor="b"/>
                </a:tc>
                <a:extLst>
                  <a:ext uri="{0D108BD9-81ED-4DB2-BD59-A6C34878D82A}">
                    <a16:rowId xmlns:a16="http://schemas.microsoft.com/office/drawing/2014/main" val="10004"/>
                  </a:ext>
                </a:extLst>
              </a:tr>
              <a:tr h="383801">
                <a:tc>
                  <a:txBody>
                    <a:bodyPr/>
                    <a:lstStyle/>
                    <a:p>
                      <a:pPr algn="l" fontAlgn="b"/>
                      <a:r>
                        <a:rPr lang="en-US" sz="1400" b="1" i="0" u="none" strike="noStrike" dirty="0">
                          <a:solidFill>
                            <a:srgbClr val="000000"/>
                          </a:solidFill>
                          <a:effectLst/>
                          <a:latin typeface="Calibri" panose="020F0502020204030204" pitchFamily="34" charset="0"/>
                        </a:rPr>
                        <a:t>Step 5</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60,037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60,940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63,044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63,795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64,547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65,299 </a:t>
                      </a:r>
                    </a:p>
                  </a:txBody>
                  <a:tcPr marL="7620" marR="7620" marT="7620" marB="0" anchor="b"/>
                </a:tc>
                <a:extLst>
                  <a:ext uri="{0D108BD9-81ED-4DB2-BD59-A6C34878D82A}">
                    <a16:rowId xmlns:a16="http://schemas.microsoft.com/office/drawing/2014/main" val="10005"/>
                  </a:ext>
                </a:extLst>
              </a:tr>
              <a:tr h="383801">
                <a:tc>
                  <a:txBody>
                    <a:bodyPr/>
                    <a:lstStyle/>
                    <a:p>
                      <a:pPr algn="l" fontAlgn="b"/>
                      <a:r>
                        <a:rPr lang="en-US" sz="1400" b="1" i="0" u="none" strike="noStrike" dirty="0">
                          <a:solidFill>
                            <a:srgbClr val="000000"/>
                          </a:solidFill>
                          <a:effectLst/>
                          <a:latin typeface="Calibri" panose="020F0502020204030204" pitchFamily="34" charset="0"/>
                        </a:rPr>
                        <a:t>Step 6</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63,424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64,325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66,431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67,182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67,935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68,685 </a:t>
                      </a:r>
                    </a:p>
                  </a:txBody>
                  <a:tcPr marL="7620" marR="7620" marT="7620" marB="0" anchor="b"/>
                </a:tc>
                <a:extLst>
                  <a:ext uri="{0D108BD9-81ED-4DB2-BD59-A6C34878D82A}">
                    <a16:rowId xmlns:a16="http://schemas.microsoft.com/office/drawing/2014/main" val="10006"/>
                  </a:ext>
                </a:extLst>
              </a:tr>
              <a:tr h="383801">
                <a:tc>
                  <a:txBody>
                    <a:bodyPr/>
                    <a:lstStyle/>
                    <a:p>
                      <a:pPr algn="l" fontAlgn="b"/>
                      <a:r>
                        <a:rPr lang="en-US" sz="1400" b="1" i="0" u="none" strike="noStrike" dirty="0">
                          <a:solidFill>
                            <a:srgbClr val="000000"/>
                          </a:solidFill>
                          <a:effectLst/>
                          <a:latin typeface="Calibri" panose="020F0502020204030204" pitchFamily="34" charset="0"/>
                        </a:rPr>
                        <a:t>Step 7</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67,361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68,263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70,367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71,504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71,874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72,624 </a:t>
                      </a:r>
                    </a:p>
                  </a:txBody>
                  <a:tcPr marL="7620" marR="7620" marT="7620" marB="0" anchor="b"/>
                </a:tc>
                <a:extLst>
                  <a:ext uri="{0D108BD9-81ED-4DB2-BD59-A6C34878D82A}">
                    <a16:rowId xmlns:a16="http://schemas.microsoft.com/office/drawing/2014/main" val="10007"/>
                  </a:ext>
                </a:extLst>
              </a:tr>
              <a:tr h="383801">
                <a:tc>
                  <a:txBody>
                    <a:bodyPr/>
                    <a:lstStyle/>
                    <a:p>
                      <a:pPr algn="l" fontAlgn="b"/>
                      <a:r>
                        <a:rPr lang="en-US" sz="1400" b="1" i="0" u="none" strike="noStrike" dirty="0">
                          <a:solidFill>
                            <a:srgbClr val="000000"/>
                          </a:solidFill>
                          <a:effectLst/>
                          <a:latin typeface="Calibri" panose="020F0502020204030204" pitchFamily="34" charset="0"/>
                        </a:rPr>
                        <a:t>Step 8</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71,299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72,201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74,306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75,056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75,810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76,563 </a:t>
                      </a:r>
                    </a:p>
                  </a:txBody>
                  <a:tcPr marL="7620" marR="7620" marT="7620" marB="0" anchor="b"/>
                </a:tc>
                <a:extLst>
                  <a:ext uri="{0D108BD9-81ED-4DB2-BD59-A6C34878D82A}">
                    <a16:rowId xmlns:a16="http://schemas.microsoft.com/office/drawing/2014/main" val="10008"/>
                  </a:ext>
                </a:extLst>
              </a:tr>
              <a:tr h="383801">
                <a:tc>
                  <a:txBody>
                    <a:bodyPr/>
                    <a:lstStyle/>
                    <a:p>
                      <a:pPr algn="l" fontAlgn="b"/>
                      <a:r>
                        <a:rPr lang="en-US" sz="1400" b="1" i="0" u="none" strike="noStrike" dirty="0">
                          <a:solidFill>
                            <a:srgbClr val="000000"/>
                          </a:solidFill>
                          <a:effectLst/>
                          <a:latin typeface="Calibri" panose="020F0502020204030204" pitchFamily="34" charset="0"/>
                        </a:rPr>
                        <a:t>Step 9</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74,077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74,978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77,083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77,835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78,586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79,339 </a:t>
                      </a:r>
                    </a:p>
                  </a:txBody>
                  <a:tcPr marL="7620" marR="7620" marT="7620" marB="0" anchor="b"/>
                </a:tc>
                <a:extLst>
                  <a:ext uri="{0D108BD9-81ED-4DB2-BD59-A6C34878D82A}">
                    <a16:rowId xmlns:a16="http://schemas.microsoft.com/office/drawing/2014/main" val="10009"/>
                  </a:ext>
                </a:extLst>
              </a:tr>
              <a:tr h="383801">
                <a:tc>
                  <a:txBody>
                    <a:bodyPr/>
                    <a:lstStyle/>
                    <a:p>
                      <a:pPr algn="l" fontAlgn="b"/>
                      <a:r>
                        <a:rPr lang="en-US" sz="1400" b="1" i="0" u="none" strike="noStrike" dirty="0">
                          <a:solidFill>
                            <a:srgbClr val="000000"/>
                          </a:solidFill>
                          <a:effectLst/>
                          <a:latin typeface="Calibri" panose="020F0502020204030204" pitchFamily="34" charset="0"/>
                        </a:rPr>
                        <a:t>Step 10</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79,277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80,205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82,374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83,148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83,922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84,697 </a:t>
                      </a:r>
                    </a:p>
                  </a:txBody>
                  <a:tcPr marL="7620" marR="7620" marT="7620" marB="0" anchor="b"/>
                </a:tc>
                <a:extLst>
                  <a:ext uri="{0D108BD9-81ED-4DB2-BD59-A6C34878D82A}">
                    <a16:rowId xmlns:a16="http://schemas.microsoft.com/office/drawing/2014/main" val="10010"/>
                  </a:ext>
                </a:extLst>
              </a:tr>
              <a:tr h="383801">
                <a:tc>
                  <a:txBody>
                    <a:bodyPr/>
                    <a:lstStyle/>
                    <a:p>
                      <a:pPr algn="l" fontAlgn="b"/>
                      <a:r>
                        <a:rPr lang="en-US" sz="1400" b="1" i="0" u="none" strike="noStrike" dirty="0">
                          <a:solidFill>
                            <a:srgbClr val="000000"/>
                          </a:solidFill>
                          <a:effectLst/>
                          <a:latin typeface="Calibri" panose="020F0502020204030204" pitchFamily="34" charset="0"/>
                        </a:rPr>
                        <a:t>Step 11</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82,624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83,591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85,853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86,660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87,467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88,275 </a:t>
                      </a:r>
                    </a:p>
                  </a:txBody>
                  <a:tcPr marL="7620" marR="7620" marT="7620" marB="0" anchor="b"/>
                </a:tc>
                <a:extLst>
                  <a:ext uri="{0D108BD9-81ED-4DB2-BD59-A6C34878D82A}">
                    <a16:rowId xmlns:a16="http://schemas.microsoft.com/office/drawing/2014/main" val="10011"/>
                  </a:ext>
                </a:extLst>
              </a:tr>
              <a:tr h="383801">
                <a:tc>
                  <a:txBody>
                    <a:bodyPr/>
                    <a:lstStyle/>
                    <a:p>
                      <a:pPr algn="l" fontAlgn="b"/>
                      <a:r>
                        <a:rPr lang="en-US" sz="1400" b="1" i="0" u="none" strike="noStrike" dirty="0">
                          <a:solidFill>
                            <a:srgbClr val="000000"/>
                          </a:solidFill>
                          <a:effectLst/>
                          <a:latin typeface="Calibri" panose="020F0502020204030204" pitchFamily="34" charset="0"/>
                        </a:rPr>
                        <a:t>Step 12</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89,612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90,628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92,997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93,844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94,689 </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95,537 </a:t>
                      </a:r>
                    </a:p>
                  </a:txBody>
                  <a:tcPr marL="7620" marR="7620" marT="7620" marB="0" anchor="b"/>
                </a:tc>
                <a:extLst>
                  <a:ext uri="{0D108BD9-81ED-4DB2-BD59-A6C34878D82A}">
                    <a16:rowId xmlns:a16="http://schemas.microsoft.com/office/drawing/2014/main" val="10012"/>
                  </a:ext>
                </a:extLst>
              </a:tr>
              <a:tr h="383801">
                <a:tc>
                  <a:txBody>
                    <a:bodyPr/>
                    <a:lstStyle/>
                    <a:p>
                      <a:pPr algn="l" fontAlgn="b"/>
                      <a:r>
                        <a:rPr lang="en-US" sz="1400" b="1" i="0" u="none" strike="noStrike" dirty="0">
                          <a:solidFill>
                            <a:srgbClr val="000000"/>
                          </a:solidFill>
                          <a:effectLst/>
                          <a:latin typeface="Calibri" panose="020F0502020204030204" pitchFamily="34" charset="0"/>
                        </a:rPr>
                        <a:t>Step 13</a:t>
                      </a:r>
                    </a:p>
                  </a:txBody>
                  <a:tcPr marL="7620" marR="7620" marT="7620" marB="0" anchor="b"/>
                </a:tc>
                <a:tc>
                  <a:txBody>
                    <a:bodyPr/>
                    <a:lstStyle/>
                    <a:p>
                      <a:pPr algn="l" fontAlgn="b"/>
                      <a:r>
                        <a:rPr lang="en-US" sz="1100" b="1" i="0" u="none" strike="noStrike">
                          <a:solidFill>
                            <a:srgbClr val="3F3F3F"/>
                          </a:solidFill>
                          <a:effectLst/>
                          <a:latin typeface="Aptos Narrow" panose="020B0004020202020204" pitchFamily="34" charset="0"/>
                        </a:rPr>
                        <a:t> $            90,497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91,522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93,916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94,769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95,622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96,479 </a:t>
                      </a:r>
                    </a:p>
                  </a:txBody>
                  <a:tcPr marL="7620" marR="7620" marT="7620" marB="0" anchor="b"/>
                </a:tc>
                <a:extLst>
                  <a:ext uri="{0D108BD9-81ED-4DB2-BD59-A6C34878D82A}">
                    <a16:rowId xmlns:a16="http://schemas.microsoft.com/office/drawing/2014/main" val="10013"/>
                  </a:ext>
                </a:extLst>
              </a:tr>
              <a:tr h="383801">
                <a:tc>
                  <a:txBody>
                    <a:bodyPr/>
                    <a:lstStyle/>
                    <a:p>
                      <a:pPr algn="l" fontAlgn="b"/>
                      <a:r>
                        <a:rPr lang="en-US" sz="1400" b="1" i="0" u="none" strike="noStrike" dirty="0">
                          <a:solidFill>
                            <a:srgbClr val="000000"/>
                          </a:solidFill>
                          <a:effectLst/>
                          <a:latin typeface="Calibri" panose="020F0502020204030204" pitchFamily="34" charset="0"/>
                        </a:rPr>
                        <a:t>Step 14</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93,209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94,264</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96,729</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97, 609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98,488 </a:t>
                      </a:r>
                    </a:p>
                  </a:txBody>
                  <a:tcPr marL="7620" marR="7620" marT="7620" marB="0" anchor="b"/>
                </a:tc>
                <a:tc>
                  <a:txBody>
                    <a:bodyPr/>
                    <a:lstStyle/>
                    <a:p>
                      <a:pPr algn="l" fontAlgn="b"/>
                      <a:r>
                        <a:rPr lang="en-US" sz="1100" b="1" i="0" u="none" strike="noStrike" dirty="0">
                          <a:solidFill>
                            <a:srgbClr val="3F3F3F"/>
                          </a:solidFill>
                          <a:effectLst/>
                          <a:latin typeface="Aptos Narrow" panose="020B0004020202020204" pitchFamily="34" charset="0"/>
                        </a:rPr>
                        <a:t> $            99,369 </a:t>
                      </a:r>
                    </a:p>
                  </a:txBody>
                  <a:tcPr marL="7620" marR="7620" marT="7620" marB="0" anchor="b"/>
                </a:tc>
                <a:extLst>
                  <a:ext uri="{0D108BD9-81ED-4DB2-BD59-A6C34878D82A}">
                    <a16:rowId xmlns:a16="http://schemas.microsoft.com/office/drawing/2014/main" val="1479086007"/>
                  </a:ext>
                </a:extLst>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Newsprint.thmx</Template>
  <TotalTime>284</TotalTime>
  <Words>6164</Words>
  <Application>Microsoft Office PowerPoint</Application>
  <PresentationFormat>On-screen Show (4:3)</PresentationFormat>
  <Paragraphs>644</Paragraphs>
  <Slides>28</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Aptos Narrow</vt:lpstr>
      <vt:lpstr>Arial</vt:lpstr>
      <vt:lpstr>Calibri</vt:lpstr>
      <vt:lpstr>Courier New</vt:lpstr>
      <vt:lpstr>Helvetica</vt:lpstr>
      <vt:lpstr>Times New Roman</vt:lpstr>
      <vt:lpstr>Newsprint</vt:lpstr>
      <vt:lpstr>New Bedford Educators Unit A Contract Ratification Meeting June 18th, 2025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following changes provide New Bedford Educators with:</vt:lpstr>
      <vt:lpstr>The following changes provide New Bedford Educators with:</vt:lpstr>
      <vt:lpstr>All rates will be $45/hr.</vt:lpstr>
      <vt:lpstr>SY 2025-26, Grade 9 and 12 half day at the beginning of the school year (August 27th) will not be staffed by Unit A members. Unit A members will have a full-day PD Day. </vt:lpstr>
      <vt:lpstr>Increased access to NBPS for the children of members. </vt:lpstr>
      <vt:lpstr>The district will collect data, including bus availability, extracurricular access, and student needs during the 2025-26 school year. If changes are planned, the Association reserves the right to bargain the impact of any specific schedule changes. </vt:lpstr>
      <vt:lpstr>Members can earn $100 per quarter for any quarter wherein they have perfect attendance for up to $400 per year. Earned attendance bonuses can be non-consecutive. </vt:lpstr>
      <vt:lpstr>The following change provides New Bedford Educators with:</vt:lpstr>
      <vt:lpstr>The group will meet to review the number of guidance counselors and SACs at the high school, and caseloads for SLPs, OTs, and PTs. </vt:lpstr>
      <vt:lpstr>Sp.Ed. and ESL teachers will have the same preps, admin periods, and TCTs as grade level teachers, but schedules may be different from the grid. Related service providers may request to change when their five preps occur (ie: during student lunch periods instead 7:30 AM)</vt:lpstr>
      <vt:lpstr>The following changes provide New Bedford Educators with:</vt:lpstr>
      <vt:lpstr>The following change provides New Bedford Educators with:</vt:lpstr>
      <vt:lpstr>The following changes provide New Bedford Educators with:</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Mom</dc:creator>
  <cp:lastModifiedBy>Fred Pearson</cp:lastModifiedBy>
  <cp:revision>2</cp:revision>
  <cp:lastPrinted>2022-07-05T14:22:54Z</cp:lastPrinted>
  <dcterms:created xsi:type="dcterms:W3CDTF">2016-04-15T00:19:12Z</dcterms:created>
  <dcterms:modified xsi:type="dcterms:W3CDTF">2025-06-17T20:33:55Z</dcterms:modified>
</cp:coreProperties>
</file>